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7" r:id="rId2"/>
    <p:sldId id="268" r:id="rId3"/>
    <p:sldId id="269" r:id="rId4"/>
    <p:sldId id="270" r:id="rId5"/>
    <p:sldId id="271" r:id="rId6"/>
    <p:sldId id="284" r:id="rId7"/>
    <p:sldId id="272" r:id="rId8"/>
    <p:sldId id="273" r:id="rId9"/>
    <p:sldId id="274" r:id="rId10"/>
    <p:sldId id="277" r:id="rId11"/>
    <p:sldId id="280" r:id="rId12"/>
    <p:sldId id="281" r:id="rId13"/>
    <p:sldId id="282" r:id="rId14"/>
    <p:sldId id="283" r:id="rId15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C41E965D-1BB0-6E42-80C1-B0CE61D34D0F}">
          <p14:sldIdLst>
            <p14:sldId id="267"/>
          </p14:sldIdLst>
        </p14:section>
        <p14:section name="Problem Statement" id="{34C61D3D-3DDA-8544-919D-38908B71CF6E}">
          <p14:sldIdLst>
            <p14:sldId id="268"/>
            <p14:sldId id="269"/>
          </p14:sldIdLst>
        </p14:section>
        <p14:section name="Methodology" id="{DBB0F080-D76F-2449-A8A8-97428CE5CDE4}">
          <p14:sldIdLst>
            <p14:sldId id="270"/>
            <p14:sldId id="271"/>
            <p14:sldId id="284"/>
          </p14:sldIdLst>
        </p14:section>
        <p14:section name="Expected Deliverables" id="{D01103C6-D9B4-874A-903D-1D54C47D2E73}">
          <p14:sldIdLst>
            <p14:sldId id="272"/>
            <p14:sldId id="273"/>
          </p14:sldIdLst>
        </p14:section>
        <p14:section name="DA" id="{940C0689-5ACD-47CD-BB1A-9425B632C7EB}">
          <p14:sldIdLst>
            <p14:sldId id="274"/>
            <p14:sldId id="277"/>
          </p14:sldIdLst>
        </p14:section>
        <p14:section name="Implementation" id="{DD6AC984-77F8-49CF-8B05-4925DAE35F93}">
          <p14:sldIdLst>
            <p14:sldId id="280"/>
            <p14:sldId id="281"/>
          </p14:sldIdLst>
        </p14:section>
        <p14:section name="Conclusion" id="{8CAA1EF0-AF7C-4618-A611-EC77F9BCA4C5}">
          <p14:sldIdLst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1D"/>
    <a:srgbClr val="0F141A"/>
    <a:srgbClr val="101519"/>
    <a:srgbClr val="12231D"/>
    <a:srgbClr val="262626"/>
    <a:srgbClr val="101920"/>
    <a:srgbClr val="273E32"/>
    <a:srgbClr val="0D14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650" autoAdjust="0"/>
    <p:restoredTop sz="96928"/>
  </p:normalViewPr>
  <p:slideViewPr>
    <p:cSldViewPr snapToGrid="0" snapToObjects="1">
      <p:cViewPr>
        <p:scale>
          <a:sx n="100" d="100"/>
          <a:sy n="100" d="100"/>
        </p:scale>
        <p:origin x="954" y="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8:27:54.6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8:28:04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8:28:11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24575,'30'44'0,"4"111"0,-29-133 0,-5-17 0,0-1 0,1 1 0,-1-1 0,1 0 0,1 1 0,-1-1 0,1 0 0,-1 0 0,1 1 0,0-1 0,1-1 0,-1 1 0,1 0 0,-1 0 0,1-1 0,0 0 0,0 1 0,1-1 0,-1-1 0,6 5 0,2 1-1365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8:28:29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24575,'3'5'0,"0"0"0,-1 0 0,1 0 0,-1 0 0,0 0 0,0 1 0,-1-1 0,1 1 0,-1-1 0,-1 1 0,1 6 0,9 35 0,-8-44 0,-1 1 0,1-1 0,-1 1 0,0 0 0,-1-1 0,1 1 0,-1 0 0,1 0 0,-1-1 0,0 1 0,0 0 0,-2 5 0,2-7 0,-1-1 0,1 0 0,-1 0 0,0 0 0,0 0 0,1 0 0,-1 1 0,0-1 0,0-1 0,0 1 0,0 0 0,0 0 0,0 0 0,-1 0 0,1-1 0,0 1 0,0-1 0,0 1 0,-1-1 0,1 1 0,0-1 0,-1 0 0,1 1 0,0-1 0,-1 0 0,1 0 0,0 0 0,-1 0 0,1 0 0,-1 0 0,1-1 0,0 1 0,0 0 0,-1-1 0,1 1 0,0-1 0,-1 1 0,-1-2 0,-1 1 0,0-1 0,1 1 0,-1-1 0,0 0 0,1 0 0,-1 0 0,1 0 0,-1-1 0,1 1 0,0-1 0,0 0 0,0 0 0,1 0 0,-4-6 0,4 8 0,1-1 0,1 0 0,-1 0 0,0 0 0,0 0 0,1-1 0,-1 1 0,1 0 0,0 0 0,-1 0 0,1 0 0,0 0 0,0-1 0,0 1 0,1 0 0,-1 0 0,1 0 0,-1 0 0,1 0 0,-1 0 0,1 0 0,0 0 0,0 0 0,0 0 0,0 0 0,1 0 0,-1 0 0,2-2 0,-2 4 0,-1 0 0,1-1 0,-1 1 0,0-1 0,1 1 0,-1-1 0,0 1 0,0-1 0,1 1 0,-1-1 0,0 1 0,0-1 0,0 1 0,1-1 0,-1 1 0,0-1 0,0 1 0,0-1 0,0 1 0,0-1 0,0 1 0,0-1 0,0 0 0,-1 1 0,1-1 0,0 1 0,0-1 0,0 1 0,-1-1 0,1 1 0,0-1 0,0 1 0,-1-1 0,1 1 0,0 0 0,-1-1 0,1 1 0,0-1 0,-1 1 0,1 0 0,-1-1 0,1 1 0,-1 0 0,1 0 0,-1-1 0,1 1 0,-1 0 0,1 0 0,-1 0 0,1 0 0,-1-1 0,1 1 0,-1 0 0,1 0 0,-1 0 0,0 0 0,1 0 0,-1 0 0,1 1 0,-1-1 0,1 0 0,-1 0 0,0 0 0,-9 1 0,32 1 0,-20-2 0,1 1 0,-1 0 0,0-1 0,0 1 0,0 0 0,0 0 0,0 0 0,0 0 0,0 0 0,0 1 0,0-1 0,0 0 0,-1 1 0,1 0 0,0-1 0,-1 1 0,0 0 0,1 0 0,-1 0 0,0 0 0,0 0 0,0 0 0,0 0 0,0 0 0,0 0 0,-1 0 0,1 4 0,0-4 0,0 0 0,-1 1 0,1-1 0,-1 1 0,1-1 0,-1 0 0,0 1 0,0-1 0,0 1 0,-1-1 0,1 1 0,0-1 0,-1 1 0,0-1 0,1 0 0,-1 1 0,0-1 0,0 0 0,0 1 0,-1-1 0,1 0 0,-1 0 0,1 0 0,-1 0 0,-2 2 0,3-3 0,-1-1 0,1 1 0,-1 0 0,1 0 0,0 1 0,-1-1 0,1 0 0,0 0 0,0 1 0,0-1 0,0 0 0,0 1 0,0-1 0,0 1 0,1-1 0,-1 1 0,0 0 0,1-1 0,-1 1 0,1 2 0,0-4 0,0 1 0,0-1 0,0 0 0,0 1 0,0-1 0,1 0 0,-1 1 0,0-1 0,0 0 0,0 1 0,0-1 0,1 0 0,-1 0 0,0 1 0,0-1 0,1 0 0,-1 0 0,0 1 0,1-1 0,-1 0 0,0 0 0,1 0 0,-1 0 0,0 1 0,1-1 0,-1 0 0,0 0 0,1 0 0,-1 0 0,0 0 0,1 0 0,22-6 0,-2-3 0,23-12 0,-42 18 0,-1 0 0,0 1 0,0-1 0,0 0 0,-1 0 0,1 0 0,-1 0 0,1 1 0,-1-1 0,0 0 0,0 0 0,0 0 0,-1-4 0,-5-40 0,-1 23 0,6 23 0,1 0 0,-1 0 0,1 0 0,-1 0 0,1 0 0,-1 0 0,1 0 0,0 1 0,-1-1 0,1 0 0,0 0 0,0 0 0,0 0 0,0-1 0,0 1 0,0 0 0,0 0 0,0 0 0,0 0 0,0 0 0,1 0 0,-1 0 0,0 1 0,1-1 0,-1 0 0,1-1 0,11-3 0,0 3 0,-14 25 0,0-15 0,1 0 0,1 0 0,0 0 0,0 0 0,0 1 0,1-1 0,0 0 0,1 0 0,0 0 0,0-1 0,4 10 0,2 10 0,-8-26 0,0-1 0,-1 1 0,1 0 0,0-1 0,0 1 0,-1 0 0,1-1 0,0 1 0,-1 0 0,1-1 0,-1 1 0,1-1 0,-1 1 0,1-1 0,-1 1 0,1-1 0,-1 1 0,1-1 0,-1 1 0,0-1 0,1 0 0,-1 1 0,0-1 0,1 0 0,-1 0 0,0 0 0,0 1 0,1-1 0,-1 0 0,0 0 0,0 0 0,1 0 0,-1 0 0,0 0 0,1 0 0,-1 0 0,-1-1 0,-38 1 0,33-1 0,-2 1-93,-57 2 318,63-2-313,0 0 0,-1 1 0,1 0 0,0 0 0,-1 0 0,1 0 0,0 0 0,0 1-1,0-1 1,0 1 0,0 0 0,0 0 0,0 0 0,1 0 0,-1 0 0,-2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19:06.2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9:19:12.4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1T09:56:54.421"/>
    </inkml:context>
    <inkml:brush xml:id="br0">
      <inkml:brushProperty name="width" value="0.1" units="cm"/>
      <inkml:brushProperty name="height" value="0.1" units="cm"/>
      <inkml:brushProperty name="color" value="#4C704E"/>
    </inkml:brush>
  </inkml:definitions>
  <inkml:trace contextRef="#ctx0" brushRef="#br0">787 178 24575,'13'4'0,"1"0"0,0-1 0,1 0 0,-1-1 0,0-1 0,1 0 0,-1-1 0,1-1 0,15-2 0,14 1 0,-43 2 0,0 0 0,0 1 0,-1-1 0,1 0 0,0 1 0,0-1 0,0 1 0,0-1 0,-1 1 0,1-1 0,0 1 0,0 0 0,-1-1 0,1 1 0,0 0 0,-1 0 0,1-1 0,-1 1 0,1 0 0,-1 0 0,1 0 0,-1 0 0,0 0 0,1-1 0,-1 1 0,0 0 0,0 0 0,0 0 0,0 0 0,0 0 0,0 0 0,0 0 0,0 0 0,0 0 0,0 1 0,-4 43 0,3-35 0,0-1 0,0 10 0,10-37 0,2-9 0,-8 23 0,-1 1 0,0-1 0,0 0 0,0 0 0,-1 0 0,1 0 0,-1 0 0,0 0 0,0 0 0,0-1 0,-1 1 0,0 0 0,1-1 0,-2 1 0,1 0 0,0 0 0,-1-1 0,0 1 0,0 0 0,0 0 0,0 0 0,-1 0 0,1 0 0,-1 0 0,-3-5 0,-20-21 0,22 28 0,0-1 0,0 1 0,1-1 0,-1 0 0,1 0 0,0 0 0,0 0 0,0 0 0,0 0 0,1-1 0,-1 1 0,1-1 0,0 1 0,0-1 0,0 0 0,0 1 0,1-1 0,-1-3 0,2 5 0,-1 1 0,0-1 0,0 0 0,0 1 0,0-1 0,0 1 0,0-1 0,-1 1 0,1-1 0,-1 1 0,1 0 0,-1-1 0,1 1 0,-1-1 0,0 1 0,1 0 0,-1-1 0,-2-1 0,3 3 0,-1 0 0,0-1 0,0 1 0,1 0 0,-1 0 0,0 0 0,0-1 0,0 1 0,1 0 0,-1 0 0,0 0 0,0 0 0,0 1 0,0-1 0,1 0 0,-1 0 0,0 0 0,0 1 0,1-1 0,-1 0 0,0 1 0,0-1 0,-1 1 0,-5 5 0,0-1 0,-1 1 0,2 0 0,-9 10 0,12-13 0,-17 16 0,-1-1 0,-1-1 0,0-1 0,-1-1 0,-46 22 0,38-25 0,-1-1 0,-41 9 0,67-19 0,-350 74 0,342-72 0,0 1 0,1 1 0,0 0 0,-22 12 0,-7 3 0,36-17 0,1-1 0,0 1 0,0 0 0,0 1 0,0-1 0,1 1 0,-1 0 0,1 0 0,0 0 0,0 1 0,0-1 0,1 1 0,-4 6 0,6-9 0,1-1 0,-1 1 0,0 0 0,1 0 0,-1 0 0,1 0 0,-1 0 0,1 0 0,0 0 0,0 0 0,0 0 0,0 0 0,0 0 0,0 0 0,0 0 0,1 0 0,-1-1 0,1 1 0,0 0 0,-1 0 0,1 0 0,0 0 0,0-1 0,0 1 0,0 0 0,0-1 0,1 1 0,-1-1 0,0 1 0,1-1 0,-1 0 0,1 1 0,-1-1 0,1 0 0,0 0 0,0 0 0,-1 0 0,1 0 0,0-1 0,0 1 0,3 0 0,-3 0 0,1 0 0,0 0 0,0 1 0,0-1 0,-1 1 0,1 0 0,-1-1 0,0 1 0,1 0 0,-1 0 0,0 1 0,0-1 0,0 0 0,0 1 0,-1-1 0,1 1 0,-1 0 0,1-1 0,-1 1 0,0 0 0,0 0 0,0 0 0,0 0 0,0 3 0,9 25 0,-8-25 0,18 34 0,-19-39 0,0 1 0,0-1 0,1 1 0,-1-1 0,1 1 0,-1-1 0,1 0 0,-1 0 0,1 0 0,0 0 0,-1 0 0,1 0 0,0-1 0,0 1 0,0 0 0,0-1 0,0 1 0,0-1 0,-1 0 0,4 0 0,0-2 0,-1-1 0,0 1 0,0-1 0,0 0 0,-1-1 0,1 1 0,-1 0 0,4-6 0,9-7 0,16-10 0,-18 13 0,1 1 0,0 0 0,1 1 0,1 1 0,-1 0 0,2 1 0,34-13 0,-46 20 0,0 0 0,0-1 0,-1 0 0,0 0 0,1 0 0,-1-1 0,-1 1 0,1-1 0,5-5 0,-6 4 0,1 1 0,0 0 0,0 0 0,0 0 0,1 1 0,-1-1 0,1 1 0,0 1 0,8-4 0,54-15 0,-48 14 0,0 1 0,0 0 0,21-2 0,-8 2 0,51-15 0,-20 4 0,-35 8 0,-50 10 0,-4 2 0,0 3 0,0 0 0,1 1 0,0 1 0,0 1 0,1 2 0,0 0 0,-23 16 0,1 0 0,37-23 0,0 0 0,0 0 0,1 1 0,-1 1 0,1-1 0,0 1 0,1 0 0,-10 12 0,12-15 0,1 1 0,-1-1 0,0 1 0,0-1 0,0 0 0,-1-1 0,1 1 0,-1-1 0,1 1 0,-8 1 0,-56 16 0,42-14 0,22-5 0,1 0 0,0 0 0,-1 0 0,1-1 0,-1 1 0,0-1 0,1 0 0,-1 0 0,1-1 0,-1 1 0,1-1 0,-1 1 0,1-1 0,-1 0 0,1 0 0,0-1 0,-1 1 0,1-1 0,0 0 0,0 0 0,0 0 0,0 0 0,1 0 0,-1 0 0,0-1 0,1 0 0,0 1 0,0-1 0,-1 0 0,-1-4 0,2 5 0,-1-1 0,0 1 0,0 0 0,0 0 0,-1 0 0,1 0 0,0 1 0,-1-1 0,1 1 0,-1 0 0,1 0 0,-1 0 0,1 0 0,-8 0 0,-60 0 0,50 2 0,21-1 0,0 1 0,0-1 0,0 1 0,0-1 0,0 1 0,0-1 0,0 1 0,0-1 0,0 1 0,0-1 0,0 0 0,0 1 0,0-1 0,0 1 0,0-1 0,0 1 0,0-1 0,0 1 0,1-1 0,-1 0 0,0 1 0,0-1 0,1 1 0,-1-1 0,0 0 0,1 1 0,-1-1 0,0 0 0,1 1 0,-1-1 0,0 0 0,1 0 0,-1 1 0,1-1 0,21 27 0,-11-15 0,18 19 0,-28-31 0,-1 0 0,0 0 0,1 0 0,-1 1 0,1-1 0,-1 0 0,1 0 0,-1 0 0,0 0 0,1 0 0,-1 0 0,1 1 0,-1-1 0,1 0 0,-1-1 0,1 1 0,-1 0 0,1 0 0,-1 0 0,0 0 0,1 0 0,-1 0 0,1 0 0,-1-1 0,1 1 0,-1 0 0,0 0 0,1-1 0,8-22 0,-8 18 0,0 1 0,0-1 0,0 0 0,-1 0 0,0 1 0,0-1 0,0 0 0,-1 0 0,1 1 0,-1-1 0,0 0 0,0 1 0,-1-1 0,1 1 0,-1-1 0,0 1 0,0 0 0,-1 0 0,1 0 0,-1 0 0,0 0 0,0 1 0,0-1 0,-1 1 0,-4-4 0,8 7 0,0 0 0,0 0 0,0-1 0,0 1 0,-1 0 0,1 0 0,0 0 0,0 0 0,0 0 0,0 0 0,0 0 0,0 0 0,0-1 0,0 1 0,-1 0 0,1 0 0,0 0 0,0 0 0,0 0 0,0-1 0,0 1 0,0 0 0,0 0 0,0 0 0,0 0 0,0 0 0,0-1 0,0 1 0,0 0 0,0 0 0,0 0 0,0 0 0,0 0 0,0-1 0,0 1 0,0 0 0,0 0 0,1 0 0,-1 0 0,0 0 0,0 0 0,0-1 0,0 1 0,0 0 0,0 0 0,0 0 0,0 0 0,1 0 0,-1 0 0,0 0 0,0 0 0,0 0 0,0-1 0,14-2 0,16 2 0,-29 1 0,79 2 0,-31 0 0,64-5 0,-176-4 0,-38 7 0,143-4 0,54-13 0,-32 6 0,-22 2 0,0-1 0,59-24 0,-74 24 0,-20 9 0,-1-1 0,1 0 0,-1-1 0,1 0 0,-1 0 0,0 0 0,0-1 0,0 1 0,0-1 0,-1-1 0,0 1 0,0-1 0,0 0 0,7-9 0,0-6 0,0 0 0,-2 0 0,13-34 0,-2 23 0,-19 28 0,1 1 0,-1-1 0,0 1 0,0-1 0,0 0 0,-1 0 0,1 0 0,-1 0 0,0 0 0,1 0 0,-1 0 0,0 0 0,-1 0 0,1-1 0,0-5 0,-1 8 0,1 0 0,-1-1 0,0 1 0,0 0 0,0 0 0,0-1 0,0 1 0,0 0 0,0 0 0,0-1 0,0 1 0,-1 0 0,1 0 0,0 0 0,-1-1 0,1 1 0,-1 0 0,1 0 0,-1 0 0,0 0 0,1 0 0,-1 0 0,0 0 0,0 0 0,0 0 0,0 0 0,0 1 0,1-1 0,-2 0 0,1 0 0,-1 0 0,-1 1 0,-1 1 0,1-1 0,0 1 0,-1 0 0,1-1 0,0 2 0,0-1 0,0 0 0,0 1 0,0-1 0,-4 4 0,-29 14 0,-1-2 0,-45 15 0,49-14 0,29-15 0,0 0 0,0-1 0,0 0 0,0 1 0,0-2 0,-1 1 0,1 0 0,-7 1 0,-28 3 0,4-1 0,1 1 0,0 2 0,-41 15 0,-35 34 0,70-38 0,30-13 0,1-1 0,-1-1 0,0 0 0,-20 5 0,12-5 0,1 0 0,-32 12 0,43-13 0,0 0 0,1 0 0,-1 1 0,1-1 0,-1 1 0,1 0 0,1 1 0,-1-1 0,0 1 0,1 0 0,-4 6 0,4-6-136,1 0-1,-1-1 1,0 0-1,0 0 1,0 0-1,-1 0 1,1-1-1,-1 0 0,-10 6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6D82-066C-FA4D-8270-4E3B76B0A85B}" type="datetimeFigureOut">
              <a:t>2/21/2023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92847-51ED-1449-A9AF-8F855167E8E6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35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7096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77903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107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9308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14417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17879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923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E682-BC13-E443-B955-4FA79FB3F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3E81D-F660-B04A-A02A-7771D9835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CAD2-F4B0-6D4F-A3DB-59C0869B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BFC3-FE73-4CAB-B881-F13853B9D2ED}" type="datetime1">
              <a:rPr lang="en-US" smtClean="0"/>
              <a:t>2/21/2023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9959-8F63-1C46-9846-971A9FA8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AE86-30FA-9842-986E-368BD12D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1052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BE3B-CFC3-5A4C-B7F9-83501BEB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FE2E7-8408-F64E-AC06-6E9B1F7B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7EA7-EDC0-674E-87AF-81F0CC4A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5E96-C565-4FA7-AD2C-922564F38A15}" type="datetime1">
              <a:rPr lang="en-US" smtClean="0"/>
              <a:t>2/21/2023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6A1F-640A-DD4A-8A62-FC15E9D3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D5553-91F0-6547-ABB8-D9C439CB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8699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D21FB-DAFB-DF4B-B7CA-DF378245F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020F6-65AA-B149-8A98-D754BD2D8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A0BA-7E42-374F-BCF5-EDBE9B1C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BA702-5EF0-4879-AE72-4AA0074F15D5}" type="datetime1">
              <a:rPr lang="en-US" smtClean="0"/>
              <a:t>2/21/2023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169A-AD4F-B54D-BD6E-4A85F6C0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7CF1D-B5A0-C945-8BEF-46A5BA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4077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F467-98F8-1240-ACB7-FB89C818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9D25-2E40-A546-8E08-F406112B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8E3D-659B-5845-B58C-F7CE0FED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EA6CD-DFF3-4B5B-9229-ADEA0A20E2DD}" type="datetime1">
              <a:rPr lang="en-US" smtClean="0"/>
              <a:t>2/21/2023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48E1-52F7-3740-BECC-A872BC95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AFA0-CF5D-CB4F-86DA-A26B2DDD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61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BE51-5261-8649-BBAC-76D79410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28B6-1619-BD43-AFD5-7594537C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310A-FBFE-6A4B-94FD-CD0539AA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E33F6-546B-4D57-A2BF-6BCDAA777271}" type="datetime1">
              <a:rPr lang="en-US" smtClean="0"/>
              <a:t>2/21/2023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B160-B8F3-9845-896E-719CFED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F698-F77F-6B4B-84A3-6571531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6897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D5FF-D86B-9747-848F-2C768AE5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C517-D3BF-1840-B5E3-D495BF943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A760-A9DA-0E47-8642-F4561309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07266-6075-214C-9A0F-1B14A182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3EDC-6802-4BEC-9C30-5AFA07271140}" type="datetime1">
              <a:rPr lang="en-US" smtClean="0"/>
              <a:t>2/21/2023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FDC8C-B2B0-4245-A63C-2FB5D90D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F4FA8-9897-264C-B54C-3F8F1877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0322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B15F-C6FA-D84D-AB7C-2B5E418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8AC2-AA47-514A-8FDD-22D9C7EA7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D7083-810C-DE49-887E-B07C6D74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8EA05-E088-664F-95B0-F7ACC9519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E967E-B198-B644-85C4-9E2D8C07E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30866-AC10-394E-BF2C-D6905A0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4F54D-3589-4951-8DF8-C440299DC6CE}" type="datetime1">
              <a:rPr lang="en-US" smtClean="0"/>
              <a:t>2/21/2023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92B9-1A8F-5643-8EDB-7F6741B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E84F-1143-8540-BC3E-2E7FBEDE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7888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E082-AEA3-514F-B09D-1F6E78F6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451-9867-6C42-8057-6E95D2F3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86B5-ACEA-4F9E-B989-4D5C24F6A3ED}" type="datetime1">
              <a:rPr lang="en-US" smtClean="0"/>
              <a:t>2/21/2023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3332-F96E-2A45-BF20-B5E13FB9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8CDD1-FCB4-B145-AA09-3E794E2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095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C489A-8D6C-DC47-B468-186F9A46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3D34-A252-48AE-9F33-1FCF438DD57E}" type="datetime1">
              <a:rPr lang="en-US" smtClean="0"/>
              <a:t>2/21/2023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9109-1C34-5244-ADE5-222459E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646-008A-3748-BCE2-BCCC6ED3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5918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5A1-F2E4-4441-8387-1A6E6B20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A04F-4005-F044-8FE5-2EC8060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CDADC-814E-244E-B9E5-2C9051426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663C-1FF4-3D4E-854F-A5AA4B8A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3E86-E744-4421-9EBB-4CCE3F9ADC51}" type="datetime1">
              <a:rPr lang="en-US" smtClean="0"/>
              <a:t>2/21/2023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40EC2-135F-FE46-92F3-F3CD1E63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625FC-8AEA-F74B-9DD8-E453DBA5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0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0717-7D74-B44F-9E66-235930C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0095B-B62E-3C44-845A-8D31260A6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383A-A1BD-3449-AEF4-F5EB7E8F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DE627-2BED-3549-9D80-6D0263A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4D7B2-A860-4E1A-9D12-1111D4930B08}" type="datetime1">
              <a:rPr lang="en-US" smtClean="0"/>
              <a:t>2/21/2023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75BC9-5EA8-9D48-A131-684734B3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AA5F-2F19-D749-8E4B-44ABBE82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04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AB91E-8D3B-5049-91E0-681A6BD5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0D1AD-7B0F-C243-8060-E31261F4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09B1-730F-3948-AFDB-A7D229514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E8037-24A5-46AF-8451-FC1EF713DAD0}" type="datetime1">
              <a:rPr lang="en-US" smtClean="0"/>
              <a:t>2/21/2023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8CD1-C846-864B-8FF5-193D2956B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D875-456D-074B-9AD9-F14C62DF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7008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0.png"/><Relationship Id="rId18" Type="http://schemas.openxmlformats.org/officeDocument/2006/relationships/slide" Target="slide11.xml"/><Relationship Id="rId3" Type="http://schemas.openxmlformats.org/officeDocument/2006/relationships/image" Target="../media/image1.png"/><Relationship Id="rId21" Type="http://schemas.openxmlformats.org/officeDocument/2006/relationships/slide" Target="slide13.xml"/><Relationship Id="rId7" Type="http://schemas.openxmlformats.org/officeDocument/2006/relationships/image" Target="../media/image24.png"/><Relationship Id="rId12" Type="http://schemas.openxmlformats.org/officeDocument/2006/relationships/slide" Target="slide7.xml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2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11" Type="http://schemas.openxmlformats.org/officeDocument/2006/relationships/image" Target="../media/image4.png"/><Relationship Id="rId24" Type="http://schemas.openxmlformats.org/officeDocument/2006/relationships/image" Target="../media/image9.png"/><Relationship Id="rId5" Type="http://schemas.openxmlformats.org/officeDocument/2006/relationships/image" Target="../media/image2.png"/><Relationship Id="rId15" Type="http://schemas.openxmlformats.org/officeDocument/2006/relationships/slide" Target="slide9.xml"/><Relationship Id="rId23" Type="http://schemas.openxmlformats.org/officeDocument/2006/relationships/image" Target="../media/image8.png"/><Relationship Id="rId10" Type="http://schemas.openxmlformats.org/officeDocument/2006/relationships/image" Target="../media/image310.png"/><Relationship Id="rId19" Type="http://schemas.openxmlformats.org/officeDocument/2006/relationships/image" Target="../media/image64.png"/><Relationship Id="rId4" Type="http://schemas.microsoft.com/office/2007/relationships/hdphoto" Target="../media/hdphoto1.wdp"/><Relationship Id="rId9" Type="http://schemas.openxmlformats.org/officeDocument/2006/relationships/slide" Target="slide4.xml"/><Relationship Id="rId14" Type="http://schemas.openxmlformats.org/officeDocument/2006/relationships/image" Target="../media/image5.png"/><Relationship Id="rId22" Type="http://schemas.openxmlformats.org/officeDocument/2006/relationships/image" Target="../media/image7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jpe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microsoft.com/office/2007/relationships/hdphoto" Target="../media/hdphoto7.wdp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jpg"/><Relationship Id="rId18" Type="http://schemas.openxmlformats.org/officeDocument/2006/relationships/image" Target="../media/image64.jfif"/><Relationship Id="rId3" Type="http://schemas.openxmlformats.org/officeDocument/2006/relationships/image" Target="../media/image51.jpeg"/><Relationship Id="rId7" Type="http://schemas.openxmlformats.org/officeDocument/2006/relationships/image" Target="../media/image50.svg"/><Relationship Id="rId12" Type="http://schemas.openxmlformats.org/officeDocument/2006/relationships/image" Target="../media/image58.png"/><Relationship Id="rId17" Type="http://schemas.openxmlformats.org/officeDocument/2006/relationships/image" Target="../media/image63.jfi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2.jf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7.png"/><Relationship Id="rId5" Type="http://schemas.microsoft.com/office/2007/relationships/hdphoto" Target="../media/hdphoto8.wdp"/><Relationship Id="rId15" Type="http://schemas.openxmlformats.org/officeDocument/2006/relationships/image" Target="../media/image61.jfif"/><Relationship Id="rId10" Type="http://schemas.openxmlformats.org/officeDocument/2006/relationships/image" Target="../media/image56.png"/><Relationship Id="rId19" Type="http://schemas.openxmlformats.org/officeDocument/2006/relationships/image" Target="../media/image65.jfif"/><Relationship Id="rId4" Type="http://schemas.openxmlformats.org/officeDocument/2006/relationships/image" Target="../media/image53.png"/><Relationship Id="rId9" Type="http://schemas.openxmlformats.org/officeDocument/2006/relationships/image" Target="../media/image55.png"/><Relationship Id="rId14" Type="http://schemas.openxmlformats.org/officeDocument/2006/relationships/image" Target="../media/image6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6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9.png"/><Relationship Id="rId4" Type="http://schemas.microsoft.com/office/2007/relationships/hdphoto" Target="../media/hdphoto9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6.jpe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10" Type="http://schemas.openxmlformats.org/officeDocument/2006/relationships/image" Target="../media/image21.jpeg"/><Relationship Id="rId4" Type="http://schemas.openxmlformats.org/officeDocument/2006/relationships/image" Target="../media/image17.png"/><Relationship Id="rId9" Type="http://schemas.openxmlformats.org/officeDocument/2006/relationships/image" Target="../media/image20.jfif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customXml" Target="../ink/ink2.xml"/><Relationship Id="rId39" Type="http://schemas.openxmlformats.org/officeDocument/2006/relationships/image" Target="../media/image28.jpe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27.png"/><Relationship Id="rId17" Type="http://schemas.openxmlformats.org/officeDocument/2006/relationships/customXml" Target="../ink/ink4.xml"/><Relationship Id="rId38" Type="http://schemas.openxmlformats.org/officeDocument/2006/relationships/customXml" Target="../ink/ink6.xml"/><Relationship Id="rId2" Type="http://schemas.openxmlformats.org/officeDocument/2006/relationships/image" Target="../media/image22.jp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customXml" Target="../ink/ink1.xml"/><Relationship Id="rId24" Type="http://schemas.openxmlformats.org/officeDocument/2006/relationships/customXml" Target="../ink/ink5.xml"/><Relationship Id="rId37" Type="http://schemas.openxmlformats.org/officeDocument/2006/relationships/image" Target="../media/image38.png"/><Relationship Id="rId40" Type="http://schemas.openxmlformats.org/officeDocument/2006/relationships/image" Target="../media/image29.jpeg"/><Relationship Id="rId5" Type="http://schemas.openxmlformats.org/officeDocument/2006/relationships/image" Target="../media/image18.png"/><Relationship Id="rId23" Type="http://schemas.openxmlformats.org/officeDocument/2006/relationships/image" Target="../media/image31.png"/><Relationship Id="rId10" Type="http://schemas.openxmlformats.org/officeDocument/2006/relationships/image" Target="../media/image27.jfif"/><Relationship Id="rId4" Type="http://schemas.microsoft.com/office/2007/relationships/hdphoto" Target="../media/hdphoto4.wdp"/><Relationship Id="rId9" Type="http://schemas.openxmlformats.org/officeDocument/2006/relationships/image" Target="../media/image26.jpeg"/><Relationship Id="rId14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jpeg"/><Relationship Id="rId7" Type="http://schemas.openxmlformats.org/officeDocument/2006/relationships/image" Target="../media/image31.sv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customXml" Target="../ink/ink7.xml"/><Relationship Id="rId5" Type="http://schemas.microsoft.com/office/2007/relationships/hdphoto" Target="../media/hdphoto6.wdp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ject Planning and Development Process - Public Health Notes">
            <a:extLst>
              <a:ext uri="{FF2B5EF4-FFF2-40B4-BE49-F238E27FC236}">
                <a16:creationId xmlns:a16="http://schemas.microsoft.com/office/drawing/2014/main" id="{EDE870D8-164F-D7D3-9854-6DFF6867A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9000"/>
                    </a14:imgEffect>
                    <a14:imgEffect>
                      <a14:brightnessContrast brigh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59" r="12648"/>
          <a:stretch/>
        </p:blipFill>
        <p:spPr bwMode="auto">
          <a:xfrm>
            <a:off x="-203200" y="-145758"/>
            <a:ext cx="12571470" cy="714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1" name="Section Zoom 60">
                <a:extLst>
                  <a:ext uri="{FF2B5EF4-FFF2-40B4-BE49-F238E27FC236}">
                    <a16:creationId xmlns:a16="http://schemas.microsoft.com/office/drawing/2014/main" id="{70E63DCA-AECF-A06E-DEB1-40FACAD75E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1425111"/>
                  </p:ext>
                </p:extLst>
              </p:nvPr>
            </p:nvGraphicFramePr>
            <p:xfrm>
              <a:off x="-187640" y="2277548"/>
              <a:ext cx="3247386" cy="1826654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1E848DC6-2D58-40C9-BA17-4CF6C72132AA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47386" cy="1826654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  <a:effectLst>
                          <a:reflection blurRad="6350" stA="52000" endA="300" endPos="35000" dir="5400000" sy="-100000" algn="bl" rotWithShape="0"/>
                          <a:softEdge rad="127000"/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1" name="Section Zoom 6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70E63DCA-AECF-A06E-DEB1-40FACAD75E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87640" y="2277548"/>
                <a:ext cx="3247386" cy="1826654"/>
              </a:xfrm>
              <a:prstGeom prst="ellipse">
                <a:avLst/>
              </a:prstGeom>
              <a:ln>
                <a:noFill/>
              </a:ln>
              <a:effectLst>
                <a:reflection blurRad="6350" stA="52000" endA="300" endPos="35000" dir="5400000" sy="-100000" algn="bl" rotWithShape="0"/>
                <a:softEdge rad="127000"/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3" name="Section Zoom 62">
                <a:extLst>
                  <a:ext uri="{FF2B5EF4-FFF2-40B4-BE49-F238E27FC236}">
                    <a16:creationId xmlns:a16="http://schemas.microsoft.com/office/drawing/2014/main" id="{40257E5C-2B26-3B6E-C2D9-C3DAA651FF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0838073"/>
                  </p:ext>
                </p:extLst>
              </p:nvPr>
            </p:nvGraphicFramePr>
            <p:xfrm>
              <a:off x="1407481" y="4104202"/>
              <a:ext cx="3247386" cy="1826654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994C23EB-6524-4A3D-A11A-B315B827AD8F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47386" cy="1826654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  <a:effectLst>
                          <a:reflection blurRad="6350" stA="52000" endA="300" endPos="35000" dir="5400000" sy="-100000" algn="bl" rotWithShape="0"/>
                          <a:softEdge rad="127000"/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3" name="Section Zoom 6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0257E5C-2B26-3B6E-C2D9-C3DAA651FF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07481" y="4104202"/>
                <a:ext cx="3247386" cy="1826654"/>
              </a:xfrm>
              <a:prstGeom prst="ellipse">
                <a:avLst/>
              </a:prstGeom>
              <a:ln>
                <a:noFill/>
              </a:ln>
              <a:effectLst>
                <a:reflection blurRad="6350" stA="52000" endA="300" endPos="35000" dir="5400000" sy="-100000" algn="bl" rotWithShape="0"/>
                <a:softEdge rad="127000"/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049" name="Section Zoom 2048">
                <a:extLst>
                  <a:ext uri="{FF2B5EF4-FFF2-40B4-BE49-F238E27FC236}">
                    <a16:creationId xmlns:a16="http://schemas.microsoft.com/office/drawing/2014/main" id="{D2ADF39B-694F-9FA4-29B7-B454C7DC70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13088310"/>
                  </p:ext>
                </p:extLst>
              </p:nvPr>
            </p:nvGraphicFramePr>
            <p:xfrm>
              <a:off x="3678240" y="2277548"/>
              <a:ext cx="3247386" cy="1826654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66918AFA-01E3-4613-A10A-AE888CED230B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47386" cy="1826654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  <a:effectLst>
                          <a:reflection blurRad="6350" stA="52000" endA="300" endPos="35000" dir="5400000" sy="-100000" algn="bl" rotWithShape="0"/>
                          <a:softEdge rad="127000"/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049" name="Section Zoom 204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D2ADF39B-694F-9FA4-29B7-B454C7DC70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78240" y="2277548"/>
                <a:ext cx="3247386" cy="1826654"/>
              </a:xfrm>
              <a:prstGeom prst="ellipse">
                <a:avLst/>
              </a:prstGeom>
              <a:ln>
                <a:noFill/>
              </a:ln>
              <a:effectLst>
                <a:reflection blurRad="6350" stA="52000" endA="300" endPos="35000" dir="5400000" sy="-100000" algn="bl" rotWithShape="0"/>
                <a:softEdge rad="127000"/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052" name="Section Zoom 2051">
                <a:extLst>
                  <a:ext uri="{FF2B5EF4-FFF2-40B4-BE49-F238E27FC236}">
                    <a16:creationId xmlns:a16="http://schemas.microsoft.com/office/drawing/2014/main" id="{FBDEAE6C-AEC3-C654-AA46-7AA8E0AD6D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7695789"/>
                  </p:ext>
                </p:extLst>
              </p:nvPr>
            </p:nvGraphicFramePr>
            <p:xfrm>
              <a:off x="5301933" y="4102775"/>
              <a:ext cx="3247386" cy="1826654"/>
            </p:xfrm>
            <a:graphic>
              <a:graphicData uri="http://schemas.microsoft.com/office/powerpoint/2016/sectionzoom">
                <psez:sectionZm>
                  <psez:sectionZmObj sectionId="{940C0689-5ACD-47CD-BB1A-9425B632C7EB}">
                    <psez:zmPr id="{1E4879C5-5E71-467E-A961-F69562D0FBFA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47386" cy="1826654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  <a:effectLst>
                          <a:reflection blurRad="6350" stA="52000" endA="300" endPos="35000" dir="5400000" sy="-100000" algn="bl" rotWithShape="0"/>
                          <a:softEdge rad="127000"/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052" name="Section Zoom 2051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FBDEAE6C-AEC3-C654-AA46-7AA8E0AD6D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1933" y="4102775"/>
                <a:ext cx="3247386" cy="1826654"/>
              </a:xfrm>
              <a:prstGeom prst="ellipse">
                <a:avLst/>
              </a:prstGeom>
              <a:ln>
                <a:noFill/>
              </a:ln>
              <a:effectLst>
                <a:reflection blurRad="6350" stA="52000" endA="300" endPos="35000" dir="5400000" sy="-100000" algn="bl" rotWithShape="0"/>
                <a:softEdge rad="127000"/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054" name="Section Zoom 2053">
                <a:extLst>
                  <a:ext uri="{FF2B5EF4-FFF2-40B4-BE49-F238E27FC236}">
                    <a16:creationId xmlns:a16="http://schemas.microsoft.com/office/drawing/2014/main" id="{875F0818-DE5B-B024-D7A6-19502DF0A2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0727720"/>
                  </p:ext>
                </p:extLst>
              </p:nvPr>
            </p:nvGraphicFramePr>
            <p:xfrm>
              <a:off x="7532052" y="2277548"/>
              <a:ext cx="3247386" cy="1826655"/>
            </p:xfrm>
            <a:graphic>
              <a:graphicData uri="http://schemas.microsoft.com/office/powerpoint/2016/sectionzoom">
                <psez:sectionZm>
                  <psez:sectionZmObj sectionId="{DD6AC984-77F8-49CF-8B05-4925DAE35F93}">
                    <psez:zmPr id="{C282808F-ECA3-40C0-804D-73C593078CBF}" transitionDur="1000" showBg="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47386" cy="1826655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  <a:effectLst>
                          <a:reflection blurRad="6350" stA="52000" endA="300" endPos="35000" dir="5400000" sy="-100000" algn="bl" rotWithShape="0"/>
                          <a:softEdge rad="127000"/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054" name="Section Zoom 2053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875F0818-DE5B-B024-D7A6-19502DF0A2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32052" y="2277548"/>
                <a:ext cx="3247386" cy="1826655"/>
              </a:xfrm>
              <a:prstGeom prst="ellipse">
                <a:avLst/>
              </a:prstGeom>
              <a:ln>
                <a:noFill/>
              </a:ln>
              <a:effectLst>
                <a:reflection blurRad="6350" stA="52000" endA="300" endPos="35000" dir="5400000" sy="-100000" algn="bl" rotWithShape="0"/>
                <a:softEdge rad="127000"/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056" name="Section Zoom 2055">
                <a:extLst>
                  <a:ext uri="{FF2B5EF4-FFF2-40B4-BE49-F238E27FC236}">
                    <a16:creationId xmlns:a16="http://schemas.microsoft.com/office/drawing/2014/main" id="{62B9744B-177B-ABFD-4045-2E3837B967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8796290"/>
                  </p:ext>
                </p:extLst>
              </p:nvPr>
            </p:nvGraphicFramePr>
            <p:xfrm>
              <a:off x="9127173" y="4104202"/>
              <a:ext cx="3247386" cy="1826654"/>
            </p:xfrm>
            <a:graphic>
              <a:graphicData uri="http://schemas.microsoft.com/office/powerpoint/2016/sectionzoom">
                <psez:sectionZm>
                  <psez:sectionZmObj sectionId="{8CAA1EF0-AF7C-4618-A611-EC77F9BCA4C5}">
                    <psez:zmPr id="{3DF9C0F3-7721-43D4-BB49-DA66C4383D39}" transitionDur="1000" showBg="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47386" cy="1826654"/>
                        </a:xfrm>
                        <a:prstGeom prst="ellipse">
                          <a:avLst/>
                        </a:prstGeom>
                        <a:ln>
                          <a:noFill/>
                        </a:ln>
                        <a:effectLst>
                          <a:reflection blurRad="6350" stA="52000" endA="300" endPos="35000" dir="5400000" sy="-100000" algn="bl" rotWithShape="0"/>
                          <a:softEdge rad="127000"/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056" name="Section Zoom 2055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62B9744B-177B-ABFD-4045-2E3837B967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127173" y="4104202"/>
                <a:ext cx="3247386" cy="1826654"/>
              </a:xfrm>
              <a:prstGeom prst="ellipse">
                <a:avLst/>
              </a:prstGeom>
              <a:ln>
                <a:noFill/>
              </a:ln>
              <a:effectLst>
                <a:reflection blurRad="6350" stA="52000" endA="300" endPos="35000" dir="5400000" sy="-100000" algn="bl" rotWithShape="0"/>
                <a:softEdge rad="127000"/>
              </a:effectLst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820A9CE-B147-304A-A259-237F0A44EDE7}"/>
              </a:ext>
            </a:extLst>
          </p:cNvPr>
          <p:cNvSpPr/>
          <p:nvPr/>
        </p:nvSpPr>
        <p:spPr>
          <a:xfrm>
            <a:off x="-169981" y="-145758"/>
            <a:ext cx="12544540" cy="7320964"/>
          </a:xfrm>
          <a:prstGeom prst="rect">
            <a:avLst/>
          </a:prstGeom>
          <a:solidFill>
            <a:srgbClr val="101519">
              <a:alpha val="75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136653" y="2430504"/>
            <a:ext cx="11931273" cy="1323439"/>
          </a:xfrm>
          <a:prstGeom prst="rect">
            <a:avLst/>
          </a:prstGeom>
          <a:noFill/>
          <a:ln w="12700" cap="flat">
            <a:noFill/>
            <a:round/>
          </a:ln>
        </p:spPr>
        <p:txBody>
          <a:bodyPr wrap="square">
            <a:spAutoFit/>
          </a:bodyPr>
          <a:lstStyle/>
          <a:p>
            <a:pPr algn="ctr"/>
            <a:r>
              <a:rPr lang="en-US" sz="4000" b="1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Design and Development/Prototyping of a Stable Platform</a:t>
            </a:r>
            <a:endParaRPr lang="en-LT" sz="4000" b="1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4E682B94-8380-A0A1-A767-3F3C4C53754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505" y="-15846"/>
            <a:ext cx="1538598" cy="1649579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275EFF5-5795-CEF6-6F46-74B29542B35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750866" y="238345"/>
            <a:ext cx="1137395" cy="1141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AEE4DF-792F-97C7-B606-B607AF84104F}"/>
              </a:ext>
            </a:extLst>
          </p:cNvPr>
          <p:cNvSpPr txBox="1"/>
          <p:nvPr/>
        </p:nvSpPr>
        <p:spPr>
          <a:xfrm>
            <a:off x="1692442" y="3930316"/>
            <a:ext cx="398646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Raleway" pitchFamily="2" charset="0"/>
              </a:rPr>
              <a:t>Group Members:</a:t>
            </a:r>
          </a:p>
          <a:p>
            <a:pPr algn="ctr">
              <a:lnSpc>
                <a:spcPct val="150000"/>
              </a:lnSpc>
            </a:pPr>
            <a:endParaRPr lang="en-US" sz="400" dirty="0">
              <a:solidFill>
                <a:schemeClr val="bg1"/>
              </a:solidFill>
              <a:latin typeface="Raleway" pitchFamily="2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Syed </a:t>
            </a:r>
            <a:r>
              <a:rPr lang="en-US" dirty="0" err="1">
                <a:solidFill>
                  <a:schemeClr val="bg1"/>
                </a:solidFill>
                <a:latin typeface="Raleway" pitchFamily="2" charset="0"/>
              </a:rPr>
              <a:t>Salar</a:t>
            </a: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 Hussain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Muhammad Saad Abdullah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latin typeface="Raleway" pitchFamily="2" charset="0"/>
              </a:rPr>
              <a:t>Syeda</a:t>
            </a: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 Urooj Bukhari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Ahmed Asim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9F6C12-0A60-2948-329B-7FDB306836F6}"/>
              </a:ext>
            </a:extLst>
          </p:cNvPr>
          <p:cNvSpPr txBox="1"/>
          <p:nvPr/>
        </p:nvSpPr>
        <p:spPr>
          <a:xfrm>
            <a:off x="6186549" y="4230398"/>
            <a:ext cx="398646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</a:rPr>
              <a:t>Project Advisors:</a:t>
            </a:r>
          </a:p>
          <a:p>
            <a:pPr algn="ctr">
              <a:lnSpc>
                <a:spcPct val="150000"/>
              </a:lnSpc>
            </a:pPr>
            <a:endParaRPr lang="en-US" sz="4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Capt. Dr. Sajjad Ali Haider Zaidi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Dr. Adil </a:t>
            </a:r>
            <a:r>
              <a:rPr lang="en-US" dirty="0" err="1">
                <a:solidFill>
                  <a:schemeClr val="bg1"/>
                </a:solidFill>
                <a:latin typeface="Raleway" pitchFamily="2" charset="0"/>
              </a:rPr>
              <a:t>Loya</a:t>
            </a:r>
            <a:endParaRPr lang="en-US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438E99-B7AF-B3DA-BEAE-CDAEC73BD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5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utoRev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6" dur="35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8.33333E-7 4.07407E-6 L -8.33333E-7 -0.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4" grpId="0"/>
      <p:bldP spid="7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C3E4244-DF0B-6E94-2B10-C4C7940556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1000" contrast="9000"/>
                    </a14:imgEffect>
                  </a14:imgLayer>
                </a14:imgProps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4077662" y="1486057"/>
            <a:ext cx="40366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Data Acquisition</a:t>
            </a:r>
          </a:p>
        </p:txBody>
      </p:sp>
      <p:pic>
        <p:nvPicPr>
          <p:cNvPr id="19" name="Graphic 18" descr="Gears with solid fill">
            <a:extLst>
              <a:ext uri="{FF2B5EF4-FFF2-40B4-BE49-F238E27FC236}">
                <a16:creationId xmlns:a16="http://schemas.microsoft.com/office/drawing/2014/main" id="{0B8EFAB1-481A-F649-CB6D-2D5BCFC9E4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0883" y="251626"/>
            <a:ext cx="1356506" cy="1356506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A6CAD8-D734-0A4D-257B-59E39CD0ADA1}"/>
              </a:ext>
            </a:extLst>
          </p:cNvPr>
          <p:cNvSpPr/>
          <p:nvPr/>
        </p:nvSpPr>
        <p:spPr>
          <a:xfrm rot="16200000">
            <a:off x="-1734697" y="3159347"/>
            <a:ext cx="5412609" cy="1102330"/>
          </a:xfrm>
          <a:custGeom>
            <a:avLst/>
            <a:gdLst>
              <a:gd name="connsiteX0" fmla="*/ 0 w 3853658"/>
              <a:gd name="connsiteY0" fmla="*/ 1233007 h 1616728"/>
              <a:gd name="connsiteX1" fmla="*/ 48985 w 3853658"/>
              <a:gd name="connsiteY1" fmla="*/ 1200349 h 1616728"/>
              <a:gd name="connsiteX2" fmla="*/ 106135 w 3853658"/>
              <a:gd name="connsiteY2" fmla="*/ 1159528 h 1616728"/>
              <a:gd name="connsiteX3" fmla="*/ 171450 w 3853658"/>
              <a:gd name="connsiteY3" fmla="*/ 1102378 h 1616728"/>
              <a:gd name="connsiteX4" fmla="*/ 228600 w 3853658"/>
              <a:gd name="connsiteY4" fmla="*/ 1045228 h 1616728"/>
              <a:gd name="connsiteX5" fmla="*/ 253092 w 3853658"/>
              <a:gd name="connsiteY5" fmla="*/ 1020735 h 1616728"/>
              <a:gd name="connsiteX6" fmla="*/ 285750 w 3853658"/>
              <a:gd name="connsiteY6" fmla="*/ 996242 h 1616728"/>
              <a:gd name="connsiteX7" fmla="*/ 326571 w 3853658"/>
              <a:gd name="connsiteY7" fmla="*/ 947257 h 1616728"/>
              <a:gd name="connsiteX8" fmla="*/ 359228 w 3853658"/>
              <a:gd name="connsiteY8" fmla="*/ 922764 h 1616728"/>
              <a:gd name="connsiteX9" fmla="*/ 416378 w 3853658"/>
              <a:gd name="connsiteY9" fmla="*/ 881942 h 1616728"/>
              <a:gd name="connsiteX10" fmla="*/ 457200 w 3853658"/>
              <a:gd name="connsiteY10" fmla="*/ 824792 h 1616728"/>
              <a:gd name="connsiteX11" fmla="*/ 530678 w 3853658"/>
              <a:gd name="connsiteY11" fmla="*/ 759478 h 1616728"/>
              <a:gd name="connsiteX12" fmla="*/ 563335 w 3853658"/>
              <a:gd name="connsiteY12" fmla="*/ 743149 h 1616728"/>
              <a:gd name="connsiteX13" fmla="*/ 571500 w 3853658"/>
              <a:gd name="connsiteY13" fmla="*/ 718657 h 1616728"/>
              <a:gd name="connsiteX14" fmla="*/ 636814 w 3853658"/>
              <a:gd name="connsiteY14" fmla="*/ 677835 h 1616728"/>
              <a:gd name="connsiteX15" fmla="*/ 693964 w 3853658"/>
              <a:gd name="connsiteY15" fmla="*/ 612521 h 1616728"/>
              <a:gd name="connsiteX16" fmla="*/ 726621 w 3853658"/>
              <a:gd name="connsiteY16" fmla="*/ 563535 h 1616728"/>
              <a:gd name="connsiteX17" fmla="*/ 751114 w 3853658"/>
              <a:gd name="connsiteY17" fmla="*/ 555371 h 1616728"/>
              <a:gd name="connsiteX18" fmla="*/ 783771 w 3853658"/>
              <a:gd name="connsiteY18" fmla="*/ 637014 h 1616728"/>
              <a:gd name="connsiteX19" fmla="*/ 800100 w 3853658"/>
              <a:gd name="connsiteY19" fmla="*/ 685999 h 1616728"/>
              <a:gd name="connsiteX20" fmla="*/ 808264 w 3853658"/>
              <a:gd name="connsiteY20" fmla="*/ 751314 h 1616728"/>
              <a:gd name="connsiteX21" fmla="*/ 840921 w 3853658"/>
              <a:gd name="connsiteY21" fmla="*/ 857449 h 1616728"/>
              <a:gd name="connsiteX22" fmla="*/ 849085 w 3853658"/>
              <a:gd name="connsiteY22" fmla="*/ 881942 h 1616728"/>
              <a:gd name="connsiteX23" fmla="*/ 881742 w 3853658"/>
              <a:gd name="connsiteY23" fmla="*/ 930928 h 1616728"/>
              <a:gd name="connsiteX24" fmla="*/ 898071 w 3853658"/>
              <a:gd name="connsiteY24" fmla="*/ 955421 h 1616728"/>
              <a:gd name="connsiteX25" fmla="*/ 906235 w 3853658"/>
              <a:gd name="connsiteY25" fmla="*/ 979914 h 1616728"/>
              <a:gd name="connsiteX26" fmla="*/ 922564 w 3853658"/>
              <a:gd name="connsiteY26" fmla="*/ 1004407 h 1616728"/>
              <a:gd name="connsiteX27" fmla="*/ 947057 w 3853658"/>
              <a:gd name="connsiteY27" fmla="*/ 1045228 h 1616728"/>
              <a:gd name="connsiteX28" fmla="*/ 963385 w 3853658"/>
              <a:gd name="connsiteY28" fmla="*/ 1102378 h 1616728"/>
              <a:gd name="connsiteX29" fmla="*/ 987878 w 3853658"/>
              <a:gd name="connsiteY29" fmla="*/ 1135035 h 1616728"/>
              <a:gd name="connsiteX30" fmla="*/ 1004207 w 3853658"/>
              <a:gd name="connsiteY30" fmla="*/ 1159528 h 1616728"/>
              <a:gd name="connsiteX31" fmla="*/ 1036864 w 3853658"/>
              <a:gd name="connsiteY31" fmla="*/ 1216678 h 1616728"/>
              <a:gd name="connsiteX32" fmla="*/ 1069521 w 3853658"/>
              <a:gd name="connsiteY32" fmla="*/ 1265664 h 1616728"/>
              <a:gd name="connsiteX33" fmla="*/ 1077685 w 3853658"/>
              <a:gd name="connsiteY33" fmla="*/ 1290157 h 1616728"/>
              <a:gd name="connsiteX34" fmla="*/ 1094014 w 3853658"/>
              <a:gd name="connsiteY34" fmla="*/ 1322814 h 1616728"/>
              <a:gd name="connsiteX35" fmla="*/ 1102178 w 3853658"/>
              <a:gd name="connsiteY35" fmla="*/ 1355471 h 1616728"/>
              <a:gd name="connsiteX36" fmla="*/ 1118507 w 3853658"/>
              <a:gd name="connsiteY36" fmla="*/ 1437114 h 1616728"/>
              <a:gd name="connsiteX37" fmla="*/ 1151164 w 3853658"/>
              <a:gd name="connsiteY37" fmla="*/ 1502428 h 1616728"/>
              <a:gd name="connsiteX38" fmla="*/ 1175657 w 3853658"/>
              <a:gd name="connsiteY38" fmla="*/ 1526921 h 1616728"/>
              <a:gd name="connsiteX39" fmla="*/ 1208314 w 3853658"/>
              <a:gd name="connsiteY39" fmla="*/ 1584071 h 1616728"/>
              <a:gd name="connsiteX40" fmla="*/ 1249135 w 3853658"/>
              <a:gd name="connsiteY40" fmla="*/ 1616728 h 1616728"/>
              <a:gd name="connsiteX41" fmla="*/ 1273628 w 3853658"/>
              <a:gd name="connsiteY41" fmla="*/ 1600399 h 1616728"/>
              <a:gd name="connsiteX42" fmla="*/ 1289957 w 3853658"/>
              <a:gd name="connsiteY42" fmla="*/ 1543249 h 1616728"/>
              <a:gd name="connsiteX43" fmla="*/ 1314450 w 3853658"/>
              <a:gd name="connsiteY43" fmla="*/ 1486099 h 1616728"/>
              <a:gd name="connsiteX44" fmla="*/ 1330778 w 3853658"/>
              <a:gd name="connsiteY44" fmla="*/ 1428949 h 1616728"/>
              <a:gd name="connsiteX45" fmla="*/ 1355271 w 3853658"/>
              <a:gd name="connsiteY45" fmla="*/ 1404457 h 1616728"/>
              <a:gd name="connsiteX46" fmla="*/ 1445078 w 3853658"/>
              <a:gd name="connsiteY46" fmla="*/ 1290157 h 1616728"/>
              <a:gd name="connsiteX47" fmla="*/ 1461407 w 3853658"/>
              <a:gd name="connsiteY47" fmla="*/ 1257499 h 1616728"/>
              <a:gd name="connsiteX48" fmla="*/ 1485900 w 3853658"/>
              <a:gd name="connsiteY48" fmla="*/ 1192185 h 1616728"/>
              <a:gd name="connsiteX49" fmla="*/ 1510392 w 3853658"/>
              <a:gd name="connsiteY49" fmla="*/ 1151364 h 1616728"/>
              <a:gd name="connsiteX50" fmla="*/ 1526721 w 3853658"/>
              <a:gd name="connsiteY50" fmla="*/ 1118707 h 1616728"/>
              <a:gd name="connsiteX51" fmla="*/ 1559378 w 3853658"/>
              <a:gd name="connsiteY51" fmla="*/ 1069721 h 1616728"/>
              <a:gd name="connsiteX52" fmla="*/ 1575707 w 3853658"/>
              <a:gd name="connsiteY52" fmla="*/ 1045228 h 1616728"/>
              <a:gd name="connsiteX53" fmla="*/ 1600200 w 3853658"/>
              <a:gd name="connsiteY53" fmla="*/ 1012571 h 1616728"/>
              <a:gd name="connsiteX54" fmla="*/ 1649185 w 3853658"/>
              <a:gd name="connsiteY54" fmla="*/ 947257 h 1616728"/>
              <a:gd name="connsiteX55" fmla="*/ 1698171 w 3853658"/>
              <a:gd name="connsiteY55" fmla="*/ 865614 h 1616728"/>
              <a:gd name="connsiteX56" fmla="*/ 1722664 w 3853658"/>
              <a:gd name="connsiteY56" fmla="*/ 841121 h 1616728"/>
              <a:gd name="connsiteX57" fmla="*/ 1771650 w 3853658"/>
              <a:gd name="connsiteY57" fmla="*/ 759478 h 1616728"/>
              <a:gd name="connsiteX58" fmla="*/ 1804307 w 3853658"/>
              <a:gd name="connsiteY58" fmla="*/ 718657 h 1616728"/>
              <a:gd name="connsiteX59" fmla="*/ 1845128 w 3853658"/>
              <a:gd name="connsiteY59" fmla="*/ 661507 h 1616728"/>
              <a:gd name="connsiteX60" fmla="*/ 1869621 w 3853658"/>
              <a:gd name="connsiteY60" fmla="*/ 637014 h 1616728"/>
              <a:gd name="connsiteX61" fmla="*/ 1885950 w 3853658"/>
              <a:gd name="connsiteY61" fmla="*/ 612521 h 1616728"/>
              <a:gd name="connsiteX62" fmla="*/ 1910442 w 3853658"/>
              <a:gd name="connsiteY62" fmla="*/ 588028 h 1616728"/>
              <a:gd name="connsiteX63" fmla="*/ 1934935 w 3853658"/>
              <a:gd name="connsiteY63" fmla="*/ 555371 h 1616728"/>
              <a:gd name="connsiteX64" fmla="*/ 2000250 w 3853658"/>
              <a:gd name="connsiteY64" fmla="*/ 490057 h 1616728"/>
              <a:gd name="connsiteX65" fmla="*/ 2041071 w 3853658"/>
              <a:gd name="connsiteY65" fmla="*/ 416578 h 1616728"/>
              <a:gd name="connsiteX66" fmla="*/ 2106385 w 3853658"/>
              <a:gd name="connsiteY66" fmla="*/ 318607 h 1616728"/>
              <a:gd name="connsiteX67" fmla="*/ 2155371 w 3853658"/>
              <a:gd name="connsiteY67" fmla="*/ 245128 h 1616728"/>
              <a:gd name="connsiteX68" fmla="*/ 2171700 w 3853658"/>
              <a:gd name="connsiteY68" fmla="*/ 220635 h 1616728"/>
              <a:gd name="connsiteX69" fmla="*/ 2188028 w 3853658"/>
              <a:gd name="connsiteY69" fmla="*/ 196142 h 1616728"/>
              <a:gd name="connsiteX70" fmla="*/ 2228850 w 3853658"/>
              <a:gd name="connsiteY70" fmla="*/ 138992 h 1616728"/>
              <a:gd name="connsiteX71" fmla="*/ 2237014 w 3853658"/>
              <a:gd name="connsiteY71" fmla="*/ 106335 h 1616728"/>
              <a:gd name="connsiteX72" fmla="*/ 2310492 w 3853658"/>
              <a:gd name="connsiteY72" fmla="*/ 41021 h 1616728"/>
              <a:gd name="connsiteX73" fmla="*/ 2351314 w 3853658"/>
              <a:gd name="connsiteY73" fmla="*/ 199 h 1616728"/>
              <a:gd name="connsiteX74" fmla="*/ 2367642 w 3853658"/>
              <a:gd name="connsiteY74" fmla="*/ 24692 h 1616728"/>
              <a:gd name="connsiteX75" fmla="*/ 2383971 w 3853658"/>
              <a:gd name="connsiteY75" fmla="*/ 98171 h 1616728"/>
              <a:gd name="connsiteX76" fmla="*/ 2400300 w 3853658"/>
              <a:gd name="connsiteY76" fmla="*/ 130828 h 1616728"/>
              <a:gd name="connsiteX77" fmla="*/ 2408464 w 3853658"/>
              <a:gd name="connsiteY77" fmla="*/ 163485 h 1616728"/>
              <a:gd name="connsiteX78" fmla="*/ 2416628 w 3853658"/>
              <a:gd name="connsiteY78" fmla="*/ 187978 h 1616728"/>
              <a:gd name="connsiteX79" fmla="*/ 2424792 w 3853658"/>
              <a:gd name="connsiteY79" fmla="*/ 253292 h 1616728"/>
              <a:gd name="connsiteX80" fmla="*/ 2441121 w 3853658"/>
              <a:gd name="connsiteY80" fmla="*/ 334935 h 1616728"/>
              <a:gd name="connsiteX81" fmla="*/ 2465614 w 3853658"/>
              <a:gd name="connsiteY81" fmla="*/ 465564 h 1616728"/>
              <a:gd name="connsiteX82" fmla="*/ 2473778 w 3853658"/>
              <a:gd name="connsiteY82" fmla="*/ 490057 h 1616728"/>
              <a:gd name="connsiteX83" fmla="*/ 2498271 w 3853658"/>
              <a:gd name="connsiteY83" fmla="*/ 506385 h 1616728"/>
              <a:gd name="connsiteX84" fmla="*/ 2506435 w 3853658"/>
              <a:gd name="connsiteY84" fmla="*/ 530878 h 1616728"/>
              <a:gd name="connsiteX85" fmla="*/ 2514600 w 3853658"/>
              <a:gd name="connsiteY85" fmla="*/ 563535 h 1616728"/>
              <a:gd name="connsiteX86" fmla="*/ 2530928 w 3853658"/>
              <a:gd name="connsiteY86" fmla="*/ 604357 h 1616728"/>
              <a:gd name="connsiteX87" fmla="*/ 2547257 w 3853658"/>
              <a:gd name="connsiteY87" fmla="*/ 677835 h 1616728"/>
              <a:gd name="connsiteX88" fmla="*/ 2571750 w 3853658"/>
              <a:gd name="connsiteY88" fmla="*/ 726821 h 1616728"/>
              <a:gd name="connsiteX89" fmla="*/ 2604407 w 3853658"/>
              <a:gd name="connsiteY89" fmla="*/ 743149 h 1616728"/>
              <a:gd name="connsiteX90" fmla="*/ 2637064 w 3853658"/>
              <a:gd name="connsiteY90" fmla="*/ 824792 h 1616728"/>
              <a:gd name="connsiteX91" fmla="*/ 2653392 w 3853658"/>
              <a:gd name="connsiteY91" fmla="*/ 914599 h 1616728"/>
              <a:gd name="connsiteX92" fmla="*/ 2694214 w 3853658"/>
              <a:gd name="connsiteY92" fmla="*/ 979914 h 1616728"/>
              <a:gd name="connsiteX93" fmla="*/ 2726871 w 3853658"/>
              <a:gd name="connsiteY93" fmla="*/ 1037064 h 1616728"/>
              <a:gd name="connsiteX94" fmla="*/ 2751364 w 3853658"/>
              <a:gd name="connsiteY94" fmla="*/ 1118707 h 1616728"/>
              <a:gd name="connsiteX95" fmla="*/ 2759528 w 3853658"/>
              <a:gd name="connsiteY95" fmla="*/ 1143199 h 1616728"/>
              <a:gd name="connsiteX96" fmla="*/ 2775857 w 3853658"/>
              <a:gd name="connsiteY96" fmla="*/ 1167692 h 1616728"/>
              <a:gd name="connsiteX97" fmla="*/ 2808514 w 3853658"/>
              <a:gd name="connsiteY97" fmla="*/ 1224842 h 1616728"/>
              <a:gd name="connsiteX98" fmla="*/ 2833007 w 3853658"/>
              <a:gd name="connsiteY98" fmla="*/ 1233007 h 1616728"/>
              <a:gd name="connsiteX99" fmla="*/ 2865664 w 3853658"/>
              <a:gd name="connsiteY99" fmla="*/ 1224842 h 1616728"/>
              <a:gd name="connsiteX100" fmla="*/ 2881992 w 3853658"/>
              <a:gd name="connsiteY100" fmla="*/ 1200349 h 1616728"/>
              <a:gd name="connsiteX101" fmla="*/ 2906485 w 3853658"/>
              <a:gd name="connsiteY101" fmla="*/ 1175857 h 1616728"/>
              <a:gd name="connsiteX102" fmla="*/ 2914650 w 3853658"/>
              <a:gd name="connsiteY102" fmla="*/ 1143199 h 1616728"/>
              <a:gd name="connsiteX103" fmla="*/ 2963635 w 3853658"/>
              <a:gd name="connsiteY103" fmla="*/ 1086049 h 1616728"/>
              <a:gd name="connsiteX104" fmla="*/ 2988128 w 3853658"/>
              <a:gd name="connsiteY104" fmla="*/ 1053392 h 1616728"/>
              <a:gd name="connsiteX105" fmla="*/ 3004457 w 3853658"/>
              <a:gd name="connsiteY105" fmla="*/ 1028899 h 1616728"/>
              <a:gd name="connsiteX106" fmla="*/ 3037114 w 3853658"/>
              <a:gd name="connsiteY106" fmla="*/ 971749 h 1616728"/>
              <a:gd name="connsiteX107" fmla="*/ 3069771 w 3853658"/>
              <a:gd name="connsiteY107" fmla="*/ 947257 h 1616728"/>
              <a:gd name="connsiteX108" fmla="*/ 3102428 w 3853658"/>
              <a:gd name="connsiteY108" fmla="*/ 898271 h 1616728"/>
              <a:gd name="connsiteX109" fmla="*/ 3151414 w 3853658"/>
              <a:gd name="connsiteY109" fmla="*/ 824792 h 1616728"/>
              <a:gd name="connsiteX110" fmla="*/ 3175907 w 3853658"/>
              <a:gd name="connsiteY110" fmla="*/ 792135 h 1616728"/>
              <a:gd name="connsiteX111" fmla="*/ 3200400 w 3853658"/>
              <a:gd name="connsiteY111" fmla="*/ 767642 h 1616728"/>
              <a:gd name="connsiteX112" fmla="*/ 3216728 w 3853658"/>
              <a:gd name="connsiteY112" fmla="*/ 743149 h 1616728"/>
              <a:gd name="connsiteX113" fmla="*/ 3249385 w 3853658"/>
              <a:gd name="connsiteY113" fmla="*/ 677835 h 1616728"/>
              <a:gd name="connsiteX114" fmla="*/ 3273878 w 3853658"/>
              <a:gd name="connsiteY114" fmla="*/ 653342 h 1616728"/>
              <a:gd name="connsiteX115" fmla="*/ 3282042 w 3853658"/>
              <a:gd name="connsiteY115" fmla="*/ 628849 h 1616728"/>
              <a:gd name="connsiteX116" fmla="*/ 3314700 w 3853658"/>
              <a:gd name="connsiteY116" fmla="*/ 579864 h 1616728"/>
              <a:gd name="connsiteX117" fmla="*/ 3322864 w 3853658"/>
              <a:gd name="connsiteY117" fmla="*/ 555371 h 1616728"/>
              <a:gd name="connsiteX118" fmla="*/ 3347357 w 3853658"/>
              <a:gd name="connsiteY118" fmla="*/ 547207 h 1616728"/>
              <a:gd name="connsiteX119" fmla="*/ 3371850 w 3853658"/>
              <a:gd name="connsiteY119" fmla="*/ 522714 h 1616728"/>
              <a:gd name="connsiteX120" fmla="*/ 3404507 w 3853658"/>
              <a:gd name="connsiteY120" fmla="*/ 481892 h 1616728"/>
              <a:gd name="connsiteX121" fmla="*/ 3420835 w 3853658"/>
              <a:gd name="connsiteY121" fmla="*/ 530878 h 1616728"/>
              <a:gd name="connsiteX122" fmla="*/ 3494314 w 3853658"/>
              <a:gd name="connsiteY122" fmla="*/ 604357 h 1616728"/>
              <a:gd name="connsiteX123" fmla="*/ 3518807 w 3853658"/>
              <a:gd name="connsiteY123" fmla="*/ 628849 h 1616728"/>
              <a:gd name="connsiteX124" fmla="*/ 3535135 w 3853658"/>
              <a:gd name="connsiteY124" fmla="*/ 653342 h 1616728"/>
              <a:gd name="connsiteX125" fmla="*/ 3575957 w 3853658"/>
              <a:gd name="connsiteY125" fmla="*/ 726821 h 1616728"/>
              <a:gd name="connsiteX126" fmla="*/ 3616778 w 3853658"/>
              <a:gd name="connsiteY126" fmla="*/ 775807 h 1616728"/>
              <a:gd name="connsiteX127" fmla="*/ 3624942 w 3853658"/>
              <a:gd name="connsiteY127" fmla="*/ 800299 h 1616728"/>
              <a:gd name="connsiteX128" fmla="*/ 3641271 w 3853658"/>
              <a:gd name="connsiteY128" fmla="*/ 841121 h 1616728"/>
              <a:gd name="connsiteX129" fmla="*/ 3682092 w 3853658"/>
              <a:gd name="connsiteY129" fmla="*/ 906435 h 1616728"/>
              <a:gd name="connsiteX130" fmla="*/ 3714750 w 3853658"/>
              <a:gd name="connsiteY130" fmla="*/ 955421 h 1616728"/>
              <a:gd name="connsiteX131" fmla="*/ 3722914 w 3853658"/>
              <a:gd name="connsiteY131" fmla="*/ 979914 h 1616728"/>
              <a:gd name="connsiteX132" fmla="*/ 3763735 w 3853658"/>
              <a:gd name="connsiteY132" fmla="*/ 1028899 h 1616728"/>
              <a:gd name="connsiteX133" fmla="*/ 3796392 w 3853658"/>
              <a:gd name="connsiteY133" fmla="*/ 1094214 h 1616728"/>
              <a:gd name="connsiteX134" fmla="*/ 3820885 w 3853658"/>
              <a:gd name="connsiteY134" fmla="*/ 1159528 h 1616728"/>
              <a:gd name="connsiteX135" fmla="*/ 3853542 w 3853658"/>
              <a:gd name="connsiteY135" fmla="*/ 1208514 h 161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3853658" h="1616728">
                <a:moveTo>
                  <a:pt x="0" y="1233007"/>
                </a:moveTo>
                <a:cubicBezTo>
                  <a:pt x="16328" y="1222121"/>
                  <a:pt x="32908" y="1211603"/>
                  <a:pt x="48985" y="1200349"/>
                </a:cubicBezTo>
                <a:cubicBezTo>
                  <a:pt x="150227" y="1129479"/>
                  <a:pt x="26523" y="1212604"/>
                  <a:pt x="106135" y="1159528"/>
                </a:cubicBezTo>
                <a:cubicBezTo>
                  <a:pt x="152402" y="1090129"/>
                  <a:pt x="76196" y="1197632"/>
                  <a:pt x="171450" y="1102378"/>
                </a:cubicBezTo>
                <a:lnTo>
                  <a:pt x="228600" y="1045228"/>
                </a:lnTo>
                <a:cubicBezTo>
                  <a:pt x="236764" y="1037064"/>
                  <a:pt x="243855" y="1027662"/>
                  <a:pt x="253092" y="1020735"/>
                </a:cubicBezTo>
                <a:lnTo>
                  <a:pt x="285750" y="996242"/>
                </a:lnTo>
                <a:cubicBezTo>
                  <a:pt x="302548" y="971044"/>
                  <a:pt x="302122" y="968213"/>
                  <a:pt x="326571" y="947257"/>
                </a:cubicBezTo>
                <a:cubicBezTo>
                  <a:pt x="336902" y="938402"/>
                  <a:pt x="348897" y="931619"/>
                  <a:pt x="359228" y="922764"/>
                </a:cubicBezTo>
                <a:cubicBezTo>
                  <a:pt x="405566" y="883045"/>
                  <a:pt x="359438" y="910413"/>
                  <a:pt x="416378" y="881942"/>
                </a:cubicBezTo>
                <a:cubicBezTo>
                  <a:pt x="428570" y="863654"/>
                  <a:pt x="443023" y="840994"/>
                  <a:pt x="457200" y="824792"/>
                </a:cubicBezTo>
                <a:cubicBezTo>
                  <a:pt x="475614" y="803748"/>
                  <a:pt x="507905" y="774660"/>
                  <a:pt x="530678" y="759478"/>
                </a:cubicBezTo>
                <a:cubicBezTo>
                  <a:pt x="540805" y="752727"/>
                  <a:pt x="552449" y="748592"/>
                  <a:pt x="563335" y="743149"/>
                </a:cubicBezTo>
                <a:cubicBezTo>
                  <a:pt x="566057" y="734985"/>
                  <a:pt x="565991" y="725268"/>
                  <a:pt x="571500" y="718657"/>
                </a:cubicBezTo>
                <a:cubicBezTo>
                  <a:pt x="596730" y="688382"/>
                  <a:pt x="607338" y="698889"/>
                  <a:pt x="636814" y="677835"/>
                </a:cubicBezTo>
                <a:cubicBezTo>
                  <a:pt x="652711" y="666480"/>
                  <a:pt x="685664" y="623934"/>
                  <a:pt x="693964" y="612521"/>
                </a:cubicBezTo>
                <a:cubicBezTo>
                  <a:pt x="705507" y="596650"/>
                  <a:pt x="708003" y="569741"/>
                  <a:pt x="726621" y="563535"/>
                </a:cubicBezTo>
                <a:lnTo>
                  <a:pt x="751114" y="555371"/>
                </a:lnTo>
                <a:cubicBezTo>
                  <a:pt x="762000" y="582585"/>
                  <a:pt x="774502" y="609208"/>
                  <a:pt x="783771" y="637014"/>
                </a:cubicBezTo>
                <a:lnTo>
                  <a:pt x="800100" y="685999"/>
                </a:lnTo>
                <a:cubicBezTo>
                  <a:pt x="802821" y="707771"/>
                  <a:pt x="804657" y="729671"/>
                  <a:pt x="808264" y="751314"/>
                </a:cubicBezTo>
                <a:cubicBezTo>
                  <a:pt x="813073" y="780168"/>
                  <a:pt x="835007" y="839706"/>
                  <a:pt x="840921" y="857449"/>
                </a:cubicBezTo>
                <a:cubicBezTo>
                  <a:pt x="843642" y="865613"/>
                  <a:pt x="844311" y="874781"/>
                  <a:pt x="849085" y="881942"/>
                </a:cubicBezTo>
                <a:lnTo>
                  <a:pt x="881742" y="930928"/>
                </a:lnTo>
                <a:lnTo>
                  <a:pt x="898071" y="955421"/>
                </a:lnTo>
                <a:cubicBezTo>
                  <a:pt x="900792" y="963585"/>
                  <a:pt x="902386" y="972217"/>
                  <a:pt x="906235" y="979914"/>
                </a:cubicBezTo>
                <a:cubicBezTo>
                  <a:pt x="910623" y="988690"/>
                  <a:pt x="917363" y="996086"/>
                  <a:pt x="922564" y="1004407"/>
                </a:cubicBezTo>
                <a:cubicBezTo>
                  <a:pt x="930974" y="1017863"/>
                  <a:pt x="938893" y="1031621"/>
                  <a:pt x="947057" y="1045228"/>
                </a:cubicBezTo>
                <a:cubicBezTo>
                  <a:pt x="948824" y="1052297"/>
                  <a:pt x="958180" y="1093269"/>
                  <a:pt x="963385" y="1102378"/>
                </a:cubicBezTo>
                <a:cubicBezTo>
                  <a:pt x="970136" y="1114192"/>
                  <a:pt x="979969" y="1123962"/>
                  <a:pt x="987878" y="1135035"/>
                </a:cubicBezTo>
                <a:cubicBezTo>
                  <a:pt x="993581" y="1143020"/>
                  <a:pt x="998764" y="1151364"/>
                  <a:pt x="1004207" y="1159528"/>
                </a:cubicBezTo>
                <a:cubicBezTo>
                  <a:pt x="1017811" y="1200341"/>
                  <a:pt x="1005410" y="1171743"/>
                  <a:pt x="1036864" y="1216678"/>
                </a:cubicBezTo>
                <a:cubicBezTo>
                  <a:pt x="1048118" y="1232755"/>
                  <a:pt x="1069521" y="1265664"/>
                  <a:pt x="1069521" y="1265664"/>
                </a:cubicBezTo>
                <a:cubicBezTo>
                  <a:pt x="1072242" y="1273828"/>
                  <a:pt x="1074295" y="1282247"/>
                  <a:pt x="1077685" y="1290157"/>
                </a:cubicBezTo>
                <a:cubicBezTo>
                  <a:pt x="1082479" y="1301344"/>
                  <a:pt x="1089741" y="1311418"/>
                  <a:pt x="1094014" y="1322814"/>
                </a:cubicBezTo>
                <a:cubicBezTo>
                  <a:pt x="1097954" y="1333320"/>
                  <a:pt x="1099827" y="1344499"/>
                  <a:pt x="1102178" y="1355471"/>
                </a:cubicBezTo>
                <a:cubicBezTo>
                  <a:pt x="1107993" y="1382608"/>
                  <a:pt x="1111356" y="1410298"/>
                  <a:pt x="1118507" y="1437114"/>
                </a:cubicBezTo>
                <a:cubicBezTo>
                  <a:pt x="1124392" y="1459183"/>
                  <a:pt x="1136138" y="1484397"/>
                  <a:pt x="1151164" y="1502428"/>
                </a:cubicBezTo>
                <a:cubicBezTo>
                  <a:pt x="1158556" y="1511298"/>
                  <a:pt x="1167493" y="1518757"/>
                  <a:pt x="1175657" y="1526921"/>
                </a:cubicBezTo>
                <a:cubicBezTo>
                  <a:pt x="1188872" y="1579784"/>
                  <a:pt x="1173570" y="1542378"/>
                  <a:pt x="1208314" y="1584071"/>
                </a:cubicBezTo>
                <a:cubicBezTo>
                  <a:pt x="1236721" y="1618160"/>
                  <a:pt x="1208926" y="1603326"/>
                  <a:pt x="1249135" y="1616728"/>
                </a:cubicBezTo>
                <a:cubicBezTo>
                  <a:pt x="1257299" y="1611285"/>
                  <a:pt x="1267498" y="1608061"/>
                  <a:pt x="1273628" y="1600399"/>
                </a:cubicBezTo>
                <a:cubicBezTo>
                  <a:pt x="1277977" y="1594963"/>
                  <a:pt x="1289306" y="1545528"/>
                  <a:pt x="1289957" y="1543249"/>
                </a:cubicBezTo>
                <a:cubicBezTo>
                  <a:pt x="1297966" y="1515218"/>
                  <a:pt x="1299935" y="1515129"/>
                  <a:pt x="1314450" y="1486099"/>
                </a:cubicBezTo>
                <a:cubicBezTo>
                  <a:pt x="1315538" y="1481745"/>
                  <a:pt x="1326093" y="1435976"/>
                  <a:pt x="1330778" y="1428949"/>
                </a:cubicBezTo>
                <a:cubicBezTo>
                  <a:pt x="1337183" y="1419342"/>
                  <a:pt x="1348443" y="1413768"/>
                  <a:pt x="1355271" y="1404457"/>
                </a:cubicBezTo>
                <a:cubicBezTo>
                  <a:pt x="1439873" y="1289091"/>
                  <a:pt x="1384466" y="1330563"/>
                  <a:pt x="1445078" y="1290157"/>
                </a:cubicBezTo>
                <a:cubicBezTo>
                  <a:pt x="1450521" y="1279271"/>
                  <a:pt x="1457134" y="1268895"/>
                  <a:pt x="1461407" y="1257499"/>
                </a:cubicBezTo>
                <a:cubicBezTo>
                  <a:pt x="1485085" y="1194358"/>
                  <a:pt x="1450927" y="1255136"/>
                  <a:pt x="1485900" y="1192185"/>
                </a:cubicBezTo>
                <a:cubicBezTo>
                  <a:pt x="1493606" y="1178314"/>
                  <a:pt x="1502686" y="1165235"/>
                  <a:pt x="1510392" y="1151364"/>
                </a:cubicBezTo>
                <a:cubicBezTo>
                  <a:pt x="1516303" y="1140725"/>
                  <a:pt x="1520459" y="1129143"/>
                  <a:pt x="1526721" y="1118707"/>
                </a:cubicBezTo>
                <a:cubicBezTo>
                  <a:pt x="1536818" y="1101879"/>
                  <a:pt x="1548492" y="1086050"/>
                  <a:pt x="1559378" y="1069721"/>
                </a:cubicBezTo>
                <a:cubicBezTo>
                  <a:pt x="1564821" y="1061557"/>
                  <a:pt x="1569820" y="1053078"/>
                  <a:pt x="1575707" y="1045228"/>
                </a:cubicBezTo>
                <a:cubicBezTo>
                  <a:pt x="1583871" y="1034342"/>
                  <a:pt x="1592291" y="1023644"/>
                  <a:pt x="1600200" y="1012571"/>
                </a:cubicBezTo>
                <a:cubicBezTo>
                  <a:pt x="1643528" y="951911"/>
                  <a:pt x="1579614" y="1034220"/>
                  <a:pt x="1649185" y="947257"/>
                </a:cubicBezTo>
                <a:cubicBezTo>
                  <a:pt x="1663309" y="904887"/>
                  <a:pt x="1656276" y="917983"/>
                  <a:pt x="1698171" y="865614"/>
                </a:cubicBezTo>
                <a:cubicBezTo>
                  <a:pt x="1705384" y="856598"/>
                  <a:pt x="1716092" y="850614"/>
                  <a:pt x="1722664" y="841121"/>
                </a:cubicBezTo>
                <a:cubicBezTo>
                  <a:pt x="1740729" y="815027"/>
                  <a:pt x="1751824" y="784260"/>
                  <a:pt x="1771650" y="759478"/>
                </a:cubicBezTo>
                <a:cubicBezTo>
                  <a:pt x="1782536" y="745871"/>
                  <a:pt x="1793852" y="732597"/>
                  <a:pt x="1804307" y="718657"/>
                </a:cubicBezTo>
                <a:cubicBezTo>
                  <a:pt x="1830158" y="684188"/>
                  <a:pt x="1812008" y="700147"/>
                  <a:pt x="1845128" y="661507"/>
                </a:cubicBezTo>
                <a:cubicBezTo>
                  <a:pt x="1852642" y="652741"/>
                  <a:pt x="1862229" y="645884"/>
                  <a:pt x="1869621" y="637014"/>
                </a:cubicBezTo>
                <a:cubicBezTo>
                  <a:pt x="1875903" y="629476"/>
                  <a:pt x="1879668" y="620059"/>
                  <a:pt x="1885950" y="612521"/>
                </a:cubicBezTo>
                <a:cubicBezTo>
                  <a:pt x="1893341" y="603651"/>
                  <a:pt x="1902928" y="596794"/>
                  <a:pt x="1910442" y="588028"/>
                </a:cubicBezTo>
                <a:cubicBezTo>
                  <a:pt x="1919297" y="577697"/>
                  <a:pt x="1925740" y="565401"/>
                  <a:pt x="1934935" y="555371"/>
                </a:cubicBezTo>
                <a:cubicBezTo>
                  <a:pt x="1955740" y="532674"/>
                  <a:pt x="2000250" y="490057"/>
                  <a:pt x="2000250" y="490057"/>
                </a:cubicBezTo>
                <a:cubicBezTo>
                  <a:pt x="2022824" y="422332"/>
                  <a:pt x="1984931" y="528854"/>
                  <a:pt x="2041071" y="416578"/>
                </a:cubicBezTo>
                <a:cubicBezTo>
                  <a:pt x="2077963" y="342796"/>
                  <a:pt x="2031332" y="431187"/>
                  <a:pt x="2106385" y="318607"/>
                </a:cubicBezTo>
                <a:lnTo>
                  <a:pt x="2155371" y="245128"/>
                </a:lnTo>
                <a:lnTo>
                  <a:pt x="2171700" y="220635"/>
                </a:lnTo>
                <a:cubicBezTo>
                  <a:pt x="2177143" y="212471"/>
                  <a:pt x="2182141" y="203992"/>
                  <a:pt x="2188028" y="196142"/>
                </a:cubicBezTo>
                <a:cubicBezTo>
                  <a:pt x="2218408" y="155635"/>
                  <a:pt x="2204973" y="174807"/>
                  <a:pt x="2228850" y="138992"/>
                </a:cubicBezTo>
                <a:cubicBezTo>
                  <a:pt x="2231571" y="128106"/>
                  <a:pt x="2230579" y="115527"/>
                  <a:pt x="2237014" y="106335"/>
                </a:cubicBezTo>
                <a:cubicBezTo>
                  <a:pt x="2261481" y="71383"/>
                  <a:pt x="2280152" y="61247"/>
                  <a:pt x="2310492" y="41021"/>
                </a:cubicBezTo>
                <a:cubicBezTo>
                  <a:pt x="2315615" y="33337"/>
                  <a:pt x="2335306" y="-3003"/>
                  <a:pt x="2351314" y="199"/>
                </a:cubicBezTo>
                <a:cubicBezTo>
                  <a:pt x="2360936" y="2123"/>
                  <a:pt x="2362199" y="16528"/>
                  <a:pt x="2367642" y="24692"/>
                </a:cubicBezTo>
                <a:cubicBezTo>
                  <a:pt x="2369858" y="35770"/>
                  <a:pt x="2379031" y="84999"/>
                  <a:pt x="2383971" y="98171"/>
                </a:cubicBezTo>
                <a:cubicBezTo>
                  <a:pt x="2388244" y="109567"/>
                  <a:pt x="2394857" y="119942"/>
                  <a:pt x="2400300" y="130828"/>
                </a:cubicBezTo>
                <a:cubicBezTo>
                  <a:pt x="2403021" y="141714"/>
                  <a:pt x="2405382" y="152696"/>
                  <a:pt x="2408464" y="163485"/>
                </a:cubicBezTo>
                <a:cubicBezTo>
                  <a:pt x="2410828" y="171760"/>
                  <a:pt x="2415089" y="179511"/>
                  <a:pt x="2416628" y="187978"/>
                </a:cubicBezTo>
                <a:cubicBezTo>
                  <a:pt x="2420553" y="209565"/>
                  <a:pt x="2421689" y="231572"/>
                  <a:pt x="2424792" y="253292"/>
                </a:cubicBezTo>
                <a:cubicBezTo>
                  <a:pt x="2431464" y="299994"/>
                  <a:pt x="2431205" y="295269"/>
                  <a:pt x="2441121" y="334935"/>
                </a:cubicBezTo>
                <a:cubicBezTo>
                  <a:pt x="2450998" y="433708"/>
                  <a:pt x="2440636" y="390629"/>
                  <a:pt x="2465614" y="465564"/>
                </a:cubicBezTo>
                <a:cubicBezTo>
                  <a:pt x="2468335" y="473728"/>
                  <a:pt x="2466617" y="485283"/>
                  <a:pt x="2473778" y="490057"/>
                </a:cubicBezTo>
                <a:lnTo>
                  <a:pt x="2498271" y="506385"/>
                </a:lnTo>
                <a:cubicBezTo>
                  <a:pt x="2500992" y="514549"/>
                  <a:pt x="2504071" y="522603"/>
                  <a:pt x="2506435" y="530878"/>
                </a:cubicBezTo>
                <a:cubicBezTo>
                  <a:pt x="2509518" y="541667"/>
                  <a:pt x="2511052" y="552890"/>
                  <a:pt x="2514600" y="563535"/>
                </a:cubicBezTo>
                <a:cubicBezTo>
                  <a:pt x="2519234" y="577438"/>
                  <a:pt x="2526294" y="590454"/>
                  <a:pt x="2530928" y="604357"/>
                </a:cubicBezTo>
                <a:cubicBezTo>
                  <a:pt x="2539306" y="629492"/>
                  <a:pt x="2540789" y="651962"/>
                  <a:pt x="2547257" y="677835"/>
                </a:cubicBezTo>
                <a:cubicBezTo>
                  <a:pt x="2551070" y="693087"/>
                  <a:pt x="2559146" y="716318"/>
                  <a:pt x="2571750" y="726821"/>
                </a:cubicBezTo>
                <a:cubicBezTo>
                  <a:pt x="2581100" y="734612"/>
                  <a:pt x="2593521" y="737706"/>
                  <a:pt x="2604407" y="743149"/>
                </a:cubicBezTo>
                <a:cubicBezTo>
                  <a:pt x="2624584" y="803681"/>
                  <a:pt x="2613037" y="776740"/>
                  <a:pt x="2637064" y="824792"/>
                </a:cubicBezTo>
                <a:cubicBezTo>
                  <a:pt x="2642507" y="854728"/>
                  <a:pt x="2644317" y="885558"/>
                  <a:pt x="2653392" y="914599"/>
                </a:cubicBezTo>
                <a:cubicBezTo>
                  <a:pt x="2658703" y="931593"/>
                  <a:pt x="2684065" y="962154"/>
                  <a:pt x="2694214" y="979914"/>
                </a:cubicBezTo>
                <a:cubicBezTo>
                  <a:pt x="2735648" y="1052423"/>
                  <a:pt x="2687088" y="977390"/>
                  <a:pt x="2726871" y="1037064"/>
                </a:cubicBezTo>
                <a:cubicBezTo>
                  <a:pt x="2739210" y="1086420"/>
                  <a:pt x="2731486" y="1059075"/>
                  <a:pt x="2751364" y="1118707"/>
                </a:cubicBezTo>
                <a:cubicBezTo>
                  <a:pt x="2754085" y="1126871"/>
                  <a:pt x="2754754" y="1136039"/>
                  <a:pt x="2759528" y="1143199"/>
                </a:cubicBezTo>
                <a:lnTo>
                  <a:pt x="2775857" y="1167692"/>
                </a:lnTo>
                <a:cubicBezTo>
                  <a:pt x="2783996" y="1192109"/>
                  <a:pt x="2785701" y="1205831"/>
                  <a:pt x="2808514" y="1224842"/>
                </a:cubicBezTo>
                <a:cubicBezTo>
                  <a:pt x="2815125" y="1230351"/>
                  <a:pt x="2824843" y="1230285"/>
                  <a:pt x="2833007" y="1233007"/>
                </a:cubicBezTo>
                <a:cubicBezTo>
                  <a:pt x="2843893" y="1230285"/>
                  <a:pt x="2856328" y="1231066"/>
                  <a:pt x="2865664" y="1224842"/>
                </a:cubicBezTo>
                <a:cubicBezTo>
                  <a:pt x="2873828" y="1219399"/>
                  <a:pt x="2875710" y="1207887"/>
                  <a:pt x="2881992" y="1200349"/>
                </a:cubicBezTo>
                <a:cubicBezTo>
                  <a:pt x="2889384" y="1191479"/>
                  <a:pt x="2898321" y="1184021"/>
                  <a:pt x="2906485" y="1175857"/>
                </a:cubicBezTo>
                <a:cubicBezTo>
                  <a:pt x="2909207" y="1164971"/>
                  <a:pt x="2910230" y="1153513"/>
                  <a:pt x="2914650" y="1143199"/>
                </a:cubicBezTo>
                <a:cubicBezTo>
                  <a:pt x="2925138" y="1118727"/>
                  <a:pt x="2946601" y="1105516"/>
                  <a:pt x="2963635" y="1086049"/>
                </a:cubicBezTo>
                <a:cubicBezTo>
                  <a:pt x="2972595" y="1075809"/>
                  <a:pt x="2980219" y="1064465"/>
                  <a:pt x="2988128" y="1053392"/>
                </a:cubicBezTo>
                <a:cubicBezTo>
                  <a:pt x="2993831" y="1045407"/>
                  <a:pt x="2999589" y="1037419"/>
                  <a:pt x="3004457" y="1028899"/>
                </a:cubicBezTo>
                <a:cubicBezTo>
                  <a:pt x="3012996" y="1013955"/>
                  <a:pt x="3023851" y="985011"/>
                  <a:pt x="3037114" y="971749"/>
                </a:cubicBezTo>
                <a:cubicBezTo>
                  <a:pt x="3046736" y="962128"/>
                  <a:pt x="3058885" y="955421"/>
                  <a:pt x="3069771" y="947257"/>
                </a:cubicBezTo>
                <a:cubicBezTo>
                  <a:pt x="3085385" y="900415"/>
                  <a:pt x="3066754" y="944138"/>
                  <a:pt x="3102428" y="898271"/>
                </a:cubicBezTo>
                <a:cubicBezTo>
                  <a:pt x="3159564" y="824810"/>
                  <a:pt x="3114681" y="873769"/>
                  <a:pt x="3151414" y="824792"/>
                </a:cubicBezTo>
                <a:cubicBezTo>
                  <a:pt x="3159578" y="813906"/>
                  <a:pt x="3167052" y="802466"/>
                  <a:pt x="3175907" y="792135"/>
                </a:cubicBezTo>
                <a:cubicBezTo>
                  <a:pt x="3183421" y="783369"/>
                  <a:pt x="3193008" y="776512"/>
                  <a:pt x="3200400" y="767642"/>
                </a:cubicBezTo>
                <a:cubicBezTo>
                  <a:pt x="3206682" y="760104"/>
                  <a:pt x="3212029" y="751763"/>
                  <a:pt x="3216728" y="743149"/>
                </a:cubicBezTo>
                <a:cubicBezTo>
                  <a:pt x="3228384" y="721780"/>
                  <a:pt x="3232173" y="695047"/>
                  <a:pt x="3249385" y="677835"/>
                </a:cubicBezTo>
                <a:lnTo>
                  <a:pt x="3273878" y="653342"/>
                </a:lnTo>
                <a:cubicBezTo>
                  <a:pt x="3276599" y="645178"/>
                  <a:pt x="3277863" y="636372"/>
                  <a:pt x="3282042" y="628849"/>
                </a:cubicBezTo>
                <a:cubicBezTo>
                  <a:pt x="3291573" y="611694"/>
                  <a:pt x="3314700" y="579864"/>
                  <a:pt x="3314700" y="579864"/>
                </a:cubicBezTo>
                <a:cubicBezTo>
                  <a:pt x="3317421" y="571700"/>
                  <a:pt x="3316779" y="561456"/>
                  <a:pt x="3322864" y="555371"/>
                </a:cubicBezTo>
                <a:cubicBezTo>
                  <a:pt x="3328949" y="549286"/>
                  <a:pt x="3340196" y="551981"/>
                  <a:pt x="3347357" y="547207"/>
                </a:cubicBezTo>
                <a:cubicBezTo>
                  <a:pt x="3356964" y="540802"/>
                  <a:pt x="3363686" y="530878"/>
                  <a:pt x="3371850" y="522714"/>
                </a:cubicBezTo>
                <a:cubicBezTo>
                  <a:pt x="3372402" y="521058"/>
                  <a:pt x="3385070" y="466343"/>
                  <a:pt x="3404507" y="481892"/>
                </a:cubicBezTo>
                <a:cubicBezTo>
                  <a:pt x="3417947" y="492644"/>
                  <a:pt x="3408664" y="518707"/>
                  <a:pt x="3420835" y="530878"/>
                </a:cubicBezTo>
                <a:lnTo>
                  <a:pt x="3494314" y="604357"/>
                </a:lnTo>
                <a:cubicBezTo>
                  <a:pt x="3502478" y="612521"/>
                  <a:pt x="3512403" y="619242"/>
                  <a:pt x="3518807" y="628849"/>
                </a:cubicBezTo>
                <a:cubicBezTo>
                  <a:pt x="3524250" y="637013"/>
                  <a:pt x="3530747" y="644566"/>
                  <a:pt x="3535135" y="653342"/>
                </a:cubicBezTo>
                <a:cubicBezTo>
                  <a:pt x="3555666" y="694405"/>
                  <a:pt x="3524479" y="675343"/>
                  <a:pt x="3575957" y="726821"/>
                </a:cubicBezTo>
                <a:cubicBezTo>
                  <a:pt x="3594015" y="744879"/>
                  <a:pt x="3605411" y="753072"/>
                  <a:pt x="3616778" y="775807"/>
                </a:cubicBezTo>
                <a:cubicBezTo>
                  <a:pt x="3620626" y="783504"/>
                  <a:pt x="3621920" y="792241"/>
                  <a:pt x="3624942" y="800299"/>
                </a:cubicBezTo>
                <a:cubicBezTo>
                  <a:pt x="3630088" y="814021"/>
                  <a:pt x="3635319" y="827729"/>
                  <a:pt x="3641271" y="841121"/>
                </a:cubicBezTo>
                <a:cubicBezTo>
                  <a:pt x="3660159" y="883618"/>
                  <a:pt x="3654240" y="866647"/>
                  <a:pt x="3682092" y="906435"/>
                </a:cubicBezTo>
                <a:cubicBezTo>
                  <a:pt x="3693346" y="922512"/>
                  <a:pt x="3714750" y="955421"/>
                  <a:pt x="3714750" y="955421"/>
                </a:cubicBezTo>
                <a:cubicBezTo>
                  <a:pt x="3717471" y="963585"/>
                  <a:pt x="3719065" y="972217"/>
                  <a:pt x="3722914" y="979914"/>
                </a:cubicBezTo>
                <a:cubicBezTo>
                  <a:pt x="3734281" y="1002649"/>
                  <a:pt x="3745677" y="1010842"/>
                  <a:pt x="3763735" y="1028899"/>
                </a:cubicBezTo>
                <a:cubicBezTo>
                  <a:pt x="3774621" y="1050671"/>
                  <a:pt x="3787845" y="1071422"/>
                  <a:pt x="3796392" y="1094214"/>
                </a:cubicBezTo>
                <a:cubicBezTo>
                  <a:pt x="3804556" y="1115985"/>
                  <a:pt x="3809169" y="1139444"/>
                  <a:pt x="3820885" y="1159528"/>
                </a:cubicBezTo>
                <a:cubicBezTo>
                  <a:pt x="3857391" y="1222109"/>
                  <a:pt x="3853542" y="1167571"/>
                  <a:pt x="3853542" y="1208514"/>
                </a:cubicBezTo>
              </a:path>
            </a:pathLst>
          </a:custGeom>
          <a:noFill/>
          <a:ln w="12700">
            <a:solidFill>
              <a:schemeClr val="bg1">
                <a:lumMod val="50000"/>
              </a:schemeClr>
            </a:solidFill>
          </a:ln>
          <a:effectLst>
            <a:glow rad="101600">
              <a:schemeClr val="tx1">
                <a:lumMod val="65000"/>
                <a:lumOff val="35000"/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D7C0652-1B9F-096C-3B6F-1545D56A3378}"/>
              </a:ext>
            </a:extLst>
          </p:cNvPr>
          <p:cNvSpPr/>
          <p:nvPr/>
        </p:nvSpPr>
        <p:spPr>
          <a:xfrm>
            <a:off x="1294171" y="6302516"/>
            <a:ext cx="228600" cy="2286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76200"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5B3F9-7430-E804-1317-0EDF8B0ED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10</a:t>
            </a:fld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2EA7577-FC69-3C5E-99CD-106F761DA514}"/>
              </a:ext>
            </a:extLst>
          </p:cNvPr>
          <p:cNvGrpSpPr/>
          <p:nvPr/>
        </p:nvGrpSpPr>
        <p:grpSpPr>
          <a:xfrm>
            <a:off x="10311365" y="2036158"/>
            <a:ext cx="1445995" cy="797566"/>
            <a:chOff x="10327301" y="2410060"/>
            <a:chExt cx="1445995" cy="79756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8CF8E2-791A-C072-5D57-C842ABA44CD7}"/>
                </a:ext>
              </a:extLst>
            </p:cNvPr>
            <p:cNvSpPr txBox="1"/>
            <p:nvPr/>
          </p:nvSpPr>
          <p:spPr>
            <a:xfrm>
              <a:off x="11054679" y="2410060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Roll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C5DD7D-CBD6-D7CC-A5A9-4CBC68504C55}"/>
                </a:ext>
              </a:extLst>
            </p:cNvPr>
            <p:cNvSpPr txBox="1"/>
            <p:nvPr/>
          </p:nvSpPr>
          <p:spPr>
            <a:xfrm>
              <a:off x="11056433" y="2838294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Raleway" pitchFamily="2" charset="0"/>
                </a:rPr>
                <a:t>Pitch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F29E9B0-3FB2-0242-D06F-065FD849A61A}"/>
                </a:ext>
              </a:extLst>
            </p:cNvPr>
            <p:cNvCxnSpPr/>
            <p:nvPr/>
          </p:nvCxnSpPr>
          <p:spPr>
            <a:xfrm>
              <a:off x="10327301" y="2603860"/>
              <a:ext cx="581025" cy="0"/>
            </a:xfrm>
            <a:prstGeom prst="line">
              <a:avLst/>
            </a:prstGeom>
            <a:ln>
              <a:solidFill>
                <a:srgbClr val="FFC91D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9E6E2B5-851E-75E6-C6E6-AD4F0E60E19A}"/>
                </a:ext>
              </a:extLst>
            </p:cNvPr>
            <p:cNvCxnSpPr/>
            <p:nvPr/>
          </p:nvCxnSpPr>
          <p:spPr>
            <a:xfrm>
              <a:off x="10327301" y="3022960"/>
              <a:ext cx="581025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C0445B8-D015-20FC-22A2-5FE067903595}"/>
              </a:ext>
            </a:extLst>
          </p:cNvPr>
          <p:cNvGrpSpPr/>
          <p:nvPr/>
        </p:nvGrpSpPr>
        <p:grpSpPr>
          <a:xfrm>
            <a:off x="1710111" y="2195858"/>
            <a:ext cx="8160447" cy="4253021"/>
            <a:chOff x="1967803" y="2243138"/>
            <a:chExt cx="8160447" cy="4253021"/>
          </a:xfrm>
        </p:grpSpPr>
        <p:pic>
          <p:nvPicPr>
            <p:cNvPr id="4" name="Picture 3" descr="Chart, histogram&#10;&#10;Description automatically generated">
              <a:extLst>
                <a:ext uri="{FF2B5EF4-FFF2-40B4-BE49-F238E27FC236}">
                  <a16:creationId xmlns:a16="http://schemas.microsoft.com/office/drawing/2014/main" id="{DC84CCB3-8F7E-8490-0828-CE0E054156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837" r="545"/>
            <a:stretch/>
          </p:blipFill>
          <p:spPr>
            <a:xfrm>
              <a:off x="2019300" y="2243138"/>
              <a:ext cx="8108950" cy="4253021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29F33B-638E-B206-9677-6C650D40A3B0}"/>
                </a:ext>
              </a:extLst>
            </p:cNvPr>
            <p:cNvSpPr/>
            <p:nvPr/>
          </p:nvSpPr>
          <p:spPr>
            <a:xfrm>
              <a:off x="2019300" y="2410060"/>
              <a:ext cx="204787" cy="3912185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DA030E-2F88-39CF-84E3-2D13198D0E04}"/>
                </a:ext>
              </a:extLst>
            </p:cNvPr>
            <p:cNvSpPr txBox="1"/>
            <p:nvPr/>
          </p:nvSpPr>
          <p:spPr>
            <a:xfrm rot="16200000">
              <a:off x="1849021" y="5520193"/>
              <a:ext cx="5453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aleway" pitchFamily="2" charset="0"/>
                </a:rPr>
                <a:t>Yaw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1FDB2D-3FFA-9F59-2C0D-B2CF3AFD0CD3}"/>
                </a:ext>
              </a:extLst>
            </p:cNvPr>
            <p:cNvSpPr txBox="1"/>
            <p:nvPr/>
          </p:nvSpPr>
          <p:spPr>
            <a:xfrm rot="16200000">
              <a:off x="1844125" y="4331177"/>
              <a:ext cx="5982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aleway" pitchFamily="2" charset="0"/>
                </a:rPr>
                <a:t>Pitch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FBE91CA-DC47-169D-93B2-6AF46EC50524}"/>
                </a:ext>
              </a:extLst>
            </p:cNvPr>
            <p:cNvSpPr txBox="1"/>
            <p:nvPr/>
          </p:nvSpPr>
          <p:spPr>
            <a:xfrm rot="16200000">
              <a:off x="1886192" y="2814835"/>
              <a:ext cx="5052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aleway" pitchFamily="2" charset="0"/>
                </a:rPr>
                <a:t>Roll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5D2F7A5-A0B2-D3FC-9D7A-DDD6B8E95CA6}"/>
              </a:ext>
            </a:extLst>
          </p:cNvPr>
          <p:cNvSpPr txBox="1"/>
          <p:nvPr/>
        </p:nvSpPr>
        <p:spPr>
          <a:xfrm>
            <a:off x="10002624" y="2251530"/>
            <a:ext cx="18560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Raleway" pitchFamily="2" charset="0"/>
              </a:rPr>
              <a:t>No External Force on Sensor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Raleway" pitchFamily="2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Raleway" pitchFamily="2" charset="0"/>
              </a:rPr>
              <a:t>Plots of individual readings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Raleway" pitchFamily="2" charset="0"/>
            </a:endParaRP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Raleway" pitchFamily="2" charset="0"/>
              </a:rPr>
              <a:t>3 Axis Plots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A1B0FE1-AD31-9B0C-559F-405C1E5A1304}"/>
              </a:ext>
            </a:extLst>
          </p:cNvPr>
          <p:cNvGrpSpPr/>
          <p:nvPr/>
        </p:nvGrpSpPr>
        <p:grpSpPr>
          <a:xfrm>
            <a:off x="1671584" y="2162424"/>
            <a:ext cx="8198149" cy="4287978"/>
            <a:chOff x="3675086" y="2362069"/>
            <a:chExt cx="8198149" cy="4287978"/>
          </a:xfrm>
        </p:grpSpPr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023076F7-B3C6-914D-0F21-98FAC7D00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21" t="4325" r="1029" b="1519"/>
            <a:stretch/>
          </p:blipFill>
          <p:spPr>
            <a:xfrm>
              <a:off x="3764285" y="2362069"/>
              <a:ext cx="8108950" cy="4287978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33E2FEA-197B-9A49-CC9F-134EE90A310A}"/>
                </a:ext>
              </a:extLst>
            </p:cNvPr>
            <p:cNvSpPr/>
            <p:nvPr/>
          </p:nvSpPr>
          <p:spPr>
            <a:xfrm>
              <a:off x="3765110" y="2548049"/>
              <a:ext cx="125470" cy="3912185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E456E12-3D14-FEB7-F3EE-60FA31C43E51}"/>
                </a:ext>
              </a:extLst>
            </p:cNvPr>
            <p:cNvSpPr txBox="1"/>
            <p:nvPr/>
          </p:nvSpPr>
          <p:spPr>
            <a:xfrm rot="16200000">
              <a:off x="3393438" y="5655864"/>
              <a:ext cx="84029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aleway" pitchFamily="2" charset="0"/>
                </a:rPr>
                <a:t>Avg. Yaw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66B64F2-646B-0A91-F723-0E6304227A0E}"/>
                </a:ext>
              </a:extLst>
            </p:cNvPr>
            <p:cNvSpPr txBox="1"/>
            <p:nvPr/>
          </p:nvSpPr>
          <p:spPr>
            <a:xfrm rot="16200000">
              <a:off x="3382759" y="4365641"/>
              <a:ext cx="8883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aleway" pitchFamily="2" charset="0"/>
                </a:rPr>
                <a:t>Avg. Pitch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5C8BAD3-4E12-8F2C-F88B-94CF05D24879}"/>
                </a:ext>
              </a:extLst>
            </p:cNvPr>
            <p:cNvSpPr txBox="1"/>
            <p:nvPr/>
          </p:nvSpPr>
          <p:spPr>
            <a:xfrm rot="16200000">
              <a:off x="3426601" y="2968213"/>
              <a:ext cx="8082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aleway" pitchFamily="2" charset="0"/>
                </a:rPr>
                <a:t>Avg. Roll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29434F6-3499-ED2C-F6E9-19B23B51AA18}"/>
              </a:ext>
            </a:extLst>
          </p:cNvPr>
          <p:cNvGrpSpPr/>
          <p:nvPr/>
        </p:nvGrpSpPr>
        <p:grpSpPr>
          <a:xfrm>
            <a:off x="1710936" y="2169745"/>
            <a:ext cx="8158797" cy="4369167"/>
            <a:chOff x="1710111" y="2071479"/>
            <a:chExt cx="8158797" cy="441013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526454A-69D4-E21D-F381-32B487BB3FF3}"/>
                </a:ext>
              </a:extLst>
            </p:cNvPr>
            <p:cNvGrpSpPr/>
            <p:nvPr/>
          </p:nvGrpSpPr>
          <p:grpSpPr>
            <a:xfrm>
              <a:off x="1759958" y="2071479"/>
              <a:ext cx="8108950" cy="4363236"/>
              <a:chOff x="2019301" y="2243138"/>
              <a:chExt cx="8108950" cy="436323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464B2BE-DAAC-31BD-F20E-C6E5B4073839}"/>
                  </a:ext>
                </a:extLst>
              </p:cNvPr>
              <p:cNvSpPr/>
              <p:nvPr/>
            </p:nvSpPr>
            <p:spPr>
              <a:xfrm>
                <a:off x="2019301" y="2281238"/>
                <a:ext cx="204787" cy="4135579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ADE52BF-166E-1FC8-0238-26EF497B98AC}"/>
                  </a:ext>
                </a:extLst>
              </p:cNvPr>
              <p:cNvSpPr/>
              <p:nvPr/>
            </p:nvSpPr>
            <p:spPr>
              <a:xfrm rot="5400000">
                <a:off x="5971380" y="2449508"/>
                <a:ext cx="204787" cy="8108946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8BB76B6E-336D-AAB9-8166-1B58E4AECB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252" b="4859"/>
              <a:stretch/>
            </p:blipFill>
            <p:spPr bwMode="auto">
              <a:xfrm>
                <a:off x="2019301" y="2243138"/>
                <a:ext cx="8108950" cy="4287978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3BA13E-0A65-F41F-E39B-10D2A31E9994}"/>
                </a:ext>
              </a:extLst>
            </p:cNvPr>
            <p:cNvSpPr txBox="1"/>
            <p:nvPr/>
          </p:nvSpPr>
          <p:spPr>
            <a:xfrm rot="16200000">
              <a:off x="1526407" y="4005249"/>
              <a:ext cx="675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aleway" pitchFamily="2" charset="0"/>
                </a:rPr>
                <a:t>Angle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B51464A-DDA1-24BC-B63F-42BEDCF1A1FE}"/>
                </a:ext>
              </a:extLst>
            </p:cNvPr>
            <p:cNvSpPr txBox="1"/>
            <p:nvPr/>
          </p:nvSpPr>
          <p:spPr>
            <a:xfrm>
              <a:off x="5707611" y="6173839"/>
              <a:ext cx="6030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Raleway" pitchFamily="2" charset="0"/>
                </a:rPr>
                <a:t>Time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FF99034-E100-105F-A9DB-058AD2195FF3}"/>
              </a:ext>
            </a:extLst>
          </p:cNvPr>
          <p:cNvSpPr/>
          <p:nvPr/>
        </p:nvSpPr>
        <p:spPr>
          <a:xfrm>
            <a:off x="5492745" y="6291733"/>
            <a:ext cx="1124789" cy="157146"/>
          </a:xfrm>
          <a:prstGeom prst="rect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260B42-E619-BFE9-16A5-52CB1643BA4F}"/>
              </a:ext>
            </a:extLst>
          </p:cNvPr>
          <p:cNvSpPr txBox="1"/>
          <p:nvPr/>
        </p:nvSpPr>
        <p:spPr>
          <a:xfrm>
            <a:off x="5292537" y="6261913"/>
            <a:ext cx="1343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Raleway" pitchFamily="2" charset="0"/>
              </a:rPr>
              <a:t>Time in seconds</a:t>
            </a:r>
          </a:p>
        </p:txBody>
      </p:sp>
    </p:spTree>
    <p:extLst>
      <p:ext uri="{BB962C8B-B14F-4D97-AF65-F5344CB8AC3E}">
        <p14:creationId xmlns:p14="http://schemas.microsoft.com/office/powerpoint/2010/main" val="1896232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71 -0.00023 L -0.01158 -0.00023 C -0.01367 -0.00648 -0.0151 -0.01065 -0.01666 -0.01852 C -0.01901 -0.02894 -0.01757 -0.0257 -0.02057 -0.03681 C -0.02096 -0.03866 -0.02174 -0.03912 -0.022 -0.04097 C -0.025 -0.05185 -0.02174 -0.04144 -0.02408 -0.05023 C -0.0246 -0.05116 -0.02526 -0.05185 -0.02552 -0.05394 C -0.02812 -0.06435 -0.02382 -0.05394 -0.02773 -0.06482 C -0.02851 -0.06713 -0.02942 -0.06736 -0.0302 -0.0706 C -0.03216 -0.07709 -0.03385 -0.08403 -0.03554 -0.09283 C -0.0358 -0.09468 -0.03619 -0.09676 -0.03658 -0.09838 C -0.03723 -0.10093 -0.03802 -0.10324 -0.03867 -0.10579 C -0.03906 -0.10671 -0.03958 -0.10787 -0.03984 -0.10972 C -0.0401 -0.11134 -0.04049 -0.1132 -0.04088 -0.11528 C -0.04127 -0.11644 -0.04192 -0.1169 -0.04231 -0.11875 C -0.04257 -0.12037 -0.04283 -0.12269 -0.04296 -0.12431 C -0.04348 -0.12593 -0.04401 -0.12778 -0.0444 -0.1294 C -0.04492 -0.13171 -0.04544 -0.13472 -0.04583 -0.1375 C -0.04648 -0.14005 -0.04739 -0.14144 -0.04791 -0.14514 L -0.04973 -0.15185 C -0.04908 -0.15324 -0.04856 -0.15486 -0.04765 -0.15579 C -0.04713 -0.15625 -0.04648 -0.15695 -0.04583 -0.15741 C -0.04492 -0.1588 -0.04401 -0.16042 -0.04296 -0.16134 C -0.04257 -0.16181 -0.04231 -0.1625 -0.04192 -0.16343 C -0.04088 -0.16435 -0.03971 -0.16435 -0.03867 -0.16713 C -0.03815 -0.16829 -0.0375 -0.17084 -0.03697 -0.17269 L -0.03411 -0.17639 C -0.03359 -0.17662 -0.03307 -0.17639 -0.03307 -0.17824 L -0.03164 -0.18218 C -0.03138 -0.18218 -0.02812 -0.18472 -0.02773 -0.18565 C -0.02669 -0.18773 -0.02578 -0.19028 -0.02486 -0.19329 C -0.02408 -0.19329 -0.0233 -0.19329 -0.02239 -0.19514 C -0.02187 -0.19537 -0.02122 -0.19746 -0.02057 -0.19838 C -0.01927 -0.20093 -0.01783 -0.20324 -0.01627 -0.20625 C -0.01549 -0.20695 -0.01471 -0.20834 -0.0138 -0.20949 C -0.01328 -0.21042 -0.01263 -0.21042 -0.01197 -0.21181 C -0.01132 -0.21296 -0.01067 -0.21528 -0.01041 -0.21736 C -0.00898 -0.21829 -0.00807 -0.21898 -0.00703 -0.22084 C -0.00468 -0.22408 -0.00559 -0.22269 -0.00351 -0.22755 C -0.00299 -0.22755 -0.00065 -0.23033 -4.79167E-6 -0.23218 C 0.00092 -0.23357 0.00196 -0.23704 0.00287 -0.23912 C 0.00352 -0.24097 0.0043 -0.24144 0.00508 -0.24306 C 0.00573 -0.24445 0.00639 -0.24676 0.00717 -0.24815 C 0.00938 -0.25347 0.00704 -0.24653 0.00938 -0.25417 C 0.00899 -0.25486 0.00899 -0.2581 0.0086 -0.25834 C 0.00808 -0.26065 0.0073 -0.26042 0.00678 -0.26134 C 0.00365 -0.26505 0.00469 -0.26204 0.00287 -0.26852 C 0.00183 -0.26875 0.00066 -0.26875 -0.00026 -0.27037 C -0.00195 -0.27246 -0.00286 -0.2757 -0.00416 -0.27917 C -0.00481 -0.27917 -0.00494 -0.28056 -0.00533 -0.28148 C -0.00585 -0.28287 -0.00651 -0.28542 -0.00703 -0.28634 C -0.00768 -0.28866 -0.00833 -0.28912 -0.00885 -0.29097 C -0.00924 -0.2919 -0.0095 -0.29329 -0.01041 -0.29445 C -0.01119 -0.29653 -0.01236 -0.29884 -0.01341 -0.30209 C -0.01393 -0.30301 -0.01445 -0.30371 -0.01484 -0.30556 C -0.01536 -0.30625 -0.01614 -0.30648 -0.01627 -0.30718 C -0.01679 -0.30857 -0.01731 -0.30972 -0.0177 -0.31042 C -0.01848 -0.31273 -0.01927 -0.31273 -0.01992 -0.31412 C -0.02031 -0.31597 -0.02057 -0.31852 -0.02096 -0.3206 C -0.02239 -0.32315 -0.02291 -0.32384 -0.02408 -0.32801 C -0.02473 -0.3294 -0.02539 -0.33125 -0.02591 -0.33357 C -0.02656 -0.33496 -0.02747 -0.33542 -0.02773 -0.33727 C -0.02916 -0.34097 -0.03059 -0.34584 -0.0319 -0.35023 C -0.03307 -0.35255 -0.03385 -0.35463 -0.03476 -0.35764 C -0.03841 -0.36621 -0.03671 -0.35996 -0.04088 -0.37222 C -0.04882 -0.39468 -0.04062 -0.37431 -0.04726 -0.38912 C -0.05221 -0.39908 -0.04492 -0.38426 -0.05013 -0.39838 C -0.05143 -0.40116 -0.05247 -0.40278 -0.05364 -0.40579 C -0.05494 -0.4081 -0.05481 -0.40602 -0.05585 -0.41134 C -0.05625 -0.41273 -0.05651 -0.41482 -0.05703 -0.4169 C -0.05755 -0.41921 -0.05898 -0.42431 -0.05885 -0.42431 C -0.0595 -0.42477 -0.06002 -0.42477 -0.06054 -0.42639 C -0.0625 -0.43009 -0.06458 -0.43634 -0.0664 -0.44283 C -0.06731 -0.44514 -0.06783 -0.44746 -0.06861 -0.45046 L -0.07083 -0.45764 C -0.07317 -0.46042 -0.07369 -0.46042 -0.07643 -0.4706 C -0.07708 -0.47292 -0.07786 -0.47546 -0.07851 -0.47546 C -0.08216 -0.48681 -0.07643 -0.4669 -0.08098 -0.48449 C -0.08033 -0.48588 -0.07968 -0.48658 -0.0789 -0.48681 C -0.07838 -0.48681 -0.07773 -0.4882 -0.07708 -0.48912 C -0.07226 -0.49329 -0.07434 -0.48912 -0.07148 -0.4963 C -0.06588 -0.49884 -0.06888 -0.4963 -0.0625 -0.50185 C -0.05703 -0.50625 -0.05911 -0.50185 -0.05585 -0.50926 C -0.05442 -0.50996 -0.05299 -0.51181 -0.05156 -0.5132 C -0.05052 -0.51389 -0.04934 -0.5132 -0.0483 -0.51412 C -0.04713 -0.51644 -0.04596 -0.51945 -0.04479 -0.52153 C -0.04062 -0.52917 -0.04322 -0.5213 -0.04049 -0.53102 C -0.03854 -0.53357 -0.0358 -0.53658 -0.03411 -0.53796 C -0.03359 -0.53796 -0.0332 -0.54144 -0.03307 -0.54306 C -0.03255 -0.54306 -0.02864 -0.54676 -0.02773 -0.54861 C -0.02747 -0.54884 -0.02656 -0.55093 -0.02591 -0.55116 C -0.02513 -0.55162 -0.02434 -0.55162 -0.02343 -0.55417 C -0.02265 -0.55417 -0.02174 -0.55556 -0.02057 -0.55764 C -0.01966 -0.5588 -0.01875 -0.56134 -0.0177 -0.56528 C -0.01393 -0.57269 -0.01458 -0.57269 -0.01093 -0.57963 C -0.01263 -0.59121 -0.01132 -0.5838 -0.01614 -0.59329 C -0.01875 -0.60023 -0.01783 -0.59769 -0.01953 -0.60371 C -0.02044 -0.60486 -0.02174 -0.60371 -0.02239 -0.60718 C -0.02421 -0.61435 -0.02382 -0.61366 -0.02552 -0.61898 C -0.02643 -0.62084 -0.02747 -0.62107 -0.02799 -0.62431 C -0.02851 -0.62546 -0.02877 -0.62662 -0.02916 -0.62801 C -0.02942 -0.62801 -0.02994 -0.62801 -0.0302 -0.62801 C -0.03059 -0.63148 -0.03085 -0.6338 -0.03125 -0.63472 C -0.03164 -0.63704 -0.03216 -0.63773 -0.03307 -0.63935 C -0.03372 -0.6419 -0.03476 -0.64653 -0.03554 -0.64884 C -0.03606 -0.64884 -0.03658 -0.64884 -0.03697 -0.65232 C -0.04179 -0.66574 -0.03632 -0.65463 -0.0401 -0.66273 C -0.0414 -0.66574 -0.04127 -0.66273 -0.04257 -0.66713 C -0.04322 -0.66806 -0.04388 -0.66921 -0.0444 -0.67084 C -0.04518 -0.67153 -0.04596 -0.67222 -0.04648 -0.67454 C -0.04687 -0.67546 -0.04739 -0.67685 -0.04765 -0.67801 C -0.04856 -0.68125 -0.05052 -0.68959 -0.05039 -0.68959 C -0.05143 -0.69005 -0.05195 -0.69121 -0.0526 -0.69306 C -0.05299 -0.69329 -0.05377 -0.69445 -0.05364 -0.69653 C -0.05351 -0.70046 -0.05247 -0.70162 -0.05182 -0.70417 C -0.05065 -0.70857 -0.05013 -0.70972 -0.0483 -0.71366 C -0.04804 -0.71389 -0.04765 -0.71412 -0.04726 -0.71528 C -0.04622 -0.71806 -0.04518 -0.72176 -0.04401 -0.72454 C -0.04283 -0.72778 -0.03984 -0.7338 -0.03971 -0.7338 C -0.0358 -0.73704 -0.03945 -0.73241 -0.0358 -0.74121 C -0.03502 -0.74306 -0.03398 -0.74445 -0.03307 -0.74676 C -0.03216 -0.74861 -0.03138 -0.75185 -0.03059 -0.75417 C -0.02981 -0.75556 -0.0289 -0.75625 -0.02799 -0.75787 C -0.02695 -0.75972 -0.02395 -0.76621 -0.02239 -0.77084 C -0.02187 -0.77222 -0.02122 -0.77477 -0.02057 -0.77639 C -0.01979 -0.77732 -0.01901 -0.77871 -0.01809 -0.78033 C -0.0177 -0.78056 -0.01731 -0.78056 -0.01705 -0.78195 C -0.01666 -0.78357 -0.01627 -0.78588 -0.01614 -0.7875 C -0.01354 -0.79005 -0.01484 -0.78796 -0.01236 -0.79306 " pathEditMode="relative" rAng="16200000" ptsTypes="AAAAAAAAAAAAAAAAAAAAAAAAAAAAAAAAAAAAAAAAAAAAAAAAAAAAAAAAAAAAAAAAAAAAAAAAAAAAAAAAAAAAAAAAAAAAAAAAAAAAAAAAAAAAAAAAAAAAAAAAAAAAAAAAA">
                                      <p:cBhvr>
                                        <p:cTn id="6" dur="6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9" y="-396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8" grpId="0"/>
      <p:bldP spid="28" grpId="1"/>
      <p:bldP spid="3" grpId="0" animBg="1"/>
      <p:bldP spid="3" grpId="1" animBg="1"/>
      <p:bldP spid="40" grpId="0"/>
      <p:bldP spid="4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4C8AC9-FD89-F636-77BF-71E49589745B}"/>
              </a:ext>
            </a:extLst>
          </p:cNvPr>
          <p:cNvGrpSpPr/>
          <p:nvPr/>
        </p:nvGrpSpPr>
        <p:grpSpPr>
          <a:xfrm>
            <a:off x="2947641" y="900077"/>
            <a:ext cx="6296718" cy="3876746"/>
            <a:chOff x="2947641" y="581025"/>
            <a:chExt cx="6296718" cy="387674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74933B-DF67-D14D-ACC6-194EA400210B}"/>
                </a:ext>
              </a:extLst>
            </p:cNvPr>
            <p:cNvSpPr/>
            <p:nvPr/>
          </p:nvSpPr>
          <p:spPr>
            <a:xfrm>
              <a:off x="2947641" y="3442108"/>
              <a:ext cx="629671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19100" sx="102000" sy="102000" algn="ctr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Raleway Black" panose="020B0503030101060003" pitchFamily="34" charset="77"/>
                  <a:ea typeface="+mn-ea"/>
                  <a:cs typeface="+mn-cs"/>
                </a:rPr>
                <a:t>Implementation</a:t>
              </a:r>
              <a:endParaRPr kumimoji="0" lang="en-LT" sz="60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endParaRPr>
            </a:p>
          </p:txBody>
        </p:sp>
        <p:pic>
          <p:nvPicPr>
            <p:cNvPr id="6" name="Graphic 5" descr="Internet Of Things with solid fill">
              <a:extLst>
                <a:ext uri="{FF2B5EF4-FFF2-40B4-BE49-F238E27FC236}">
                  <a16:creationId xmlns:a16="http://schemas.microsoft.com/office/drawing/2014/main" id="{505FAF32-FE5A-D444-34E3-1D17BFE93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62475" y="581025"/>
              <a:ext cx="3067050" cy="306705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B1B793-822A-BEED-4FBB-BFA579039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54065"/>
      </p:ext>
    </p:extLst>
  </p:cSld>
  <p:clrMapOvr>
    <a:masterClrMapping/>
  </p:clrMapOvr>
  <p:transition spd="slow" advTm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B91F070-60CC-EBD1-4702-92165BDF2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 contrast="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4049640" y="1435415"/>
            <a:ext cx="40222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Implementation</a:t>
            </a:r>
            <a:endParaRPr lang="en-LT" sz="40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35" name="Graphic 34" descr="Internet Of Things with solid fill">
            <a:extLst>
              <a:ext uri="{FF2B5EF4-FFF2-40B4-BE49-F238E27FC236}">
                <a16:creationId xmlns:a16="http://schemas.microsoft.com/office/drawing/2014/main" id="{6AE61AFC-2C5F-BB3E-ADCE-9DDEEE2D48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4598" y="0"/>
            <a:ext cx="1562804" cy="156280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8204651-43FC-F7B3-B65B-6C4A3D958A6C}"/>
              </a:ext>
            </a:extLst>
          </p:cNvPr>
          <p:cNvSpPr txBox="1"/>
          <p:nvPr/>
        </p:nvSpPr>
        <p:spPr>
          <a:xfrm>
            <a:off x="1069717" y="2947377"/>
            <a:ext cx="562791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800" b="1" spc="300" dirty="0">
                <a:solidFill>
                  <a:prstClr val="white"/>
                </a:solidFill>
                <a:latin typeface="Raleway" panose="020B0503030101060003" pitchFamily="34" charset="77"/>
              </a:rPr>
              <a:t>Stable Stretchers</a:t>
            </a:r>
          </a:p>
          <a:p>
            <a:pPr lvl="0" algn="ctr">
              <a:defRPr/>
            </a:pPr>
            <a:endParaRPr lang="en-US" sz="800" b="1" spc="300" dirty="0">
              <a:solidFill>
                <a:prstClr val="white"/>
              </a:solidFill>
              <a:latin typeface="Raleway" panose="020B0503030101060003" pitchFamily="34" charset="77"/>
            </a:endParaRPr>
          </a:p>
          <a:p>
            <a:pPr lvl="0" algn="ctr">
              <a:defRPr/>
            </a:pPr>
            <a:r>
              <a:rPr lang="en-US" spc="300" dirty="0">
                <a:solidFill>
                  <a:prstClr val="white"/>
                </a:solidFill>
                <a:latin typeface="Raleway" panose="020B0503030101060003" pitchFamily="34" charset="77"/>
              </a:rPr>
              <a:t>Stable ambulance stretchers can be used for emergency transportation of critically ill or injured patients by ensuring maximum safety and comfort by countering any external disturbances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5C0569E-3154-FB20-BEA2-296C04C648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8567" y="5255701"/>
            <a:ext cx="2396923" cy="127662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37D8F2D-659B-5991-B777-5B3B0BC306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7856" y="2222808"/>
            <a:ext cx="2387636" cy="127662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45863CE-7E84-A672-AC35-6F92F51DB4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7855" y="3718442"/>
            <a:ext cx="2387635" cy="131233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1512DD-ABC4-68DB-4C4E-C962CCD48EA1}"/>
              </a:ext>
            </a:extLst>
          </p:cNvPr>
          <p:cNvCxnSpPr>
            <a:cxnSpLocks/>
          </p:cNvCxnSpPr>
          <p:nvPr/>
        </p:nvCxnSpPr>
        <p:spPr>
          <a:xfrm flipH="1">
            <a:off x="8157856" y="3502604"/>
            <a:ext cx="512615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8B59471-180C-ECA9-DF5A-3FB5BB893470}"/>
              </a:ext>
            </a:extLst>
          </p:cNvPr>
          <p:cNvCxnSpPr>
            <a:cxnSpLocks/>
          </p:cNvCxnSpPr>
          <p:nvPr/>
        </p:nvCxnSpPr>
        <p:spPr>
          <a:xfrm flipH="1">
            <a:off x="8148567" y="6532322"/>
            <a:ext cx="512615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73FD53-68C8-1618-231C-5E1024DCB18E}"/>
              </a:ext>
            </a:extLst>
          </p:cNvPr>
          <p:cNvCxnSpPr>
            <a:cxnSpLocks/>
          </p:cNvCxnSpPr>
          <p:nvPr/>
        </p:nvCxnSpPr>
        <p:spPr>
          <a:xfrm flipH="1">
            <a:off x="10032875" y="5030333"/>
            <a:ext cx="512615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67AD9E-9DD2-EEF3-7D90-C5C288A7D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12</a:t>
            </a:fld>
            <a:endParaRPr lang="en-US"/>
          </a:p>
        </p:txBody>
      </p:sp>
      <p:sp>
        <p:nvSpPr>
          <p:cNvPr id="24" name="Google Shape;873;p44">
            <a:extLst>
              <a:ext uri="{FF2B5EF4-FFF2-40B4-BE49-F238E27FC236}">
                <a16:creationId xmlns:a16="http://schemas.microsoft.com/office/drawing/2014/main" id="{6A0A58D8-6210-6916-D02F-C9BBC4B8F6FE}"/>
              </a:ext>
            </a:extLst>
          </p:cNvPr>
          <p:cNvSpPr txBox="1">
            <a:spLocks/>
          </p:cNvSpPr>
          <p:nvPr/>
        </p:nvSpPr>
        <p:spPr>
          <a:xfrm>
            <a:off x="3049050" y="4110315"/>
            <a:ext cx="18414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Raleway Black" pitchFamily="2" charset="0"/>
              </a:rPr>
              <a:t>USA</a:t>
            </a:r>
          </a:p>
        </p:txBody>
      </p:sp>
      <p:sp>
        <p:nvSpPr>
          <p:cNvPr id="25" name="Google Shape;874;p44">
            <a:extLst>
              <a:ext uri="{FF2B5EF4-FFF2-40B4-BE49-F238E27FC236}">
                <a16:creationId xmlns:a16="http://schemas.microsoft.com/office/drawing/2014/main" id="{2EAF38FE-572E-6AC3-467C-EA8D2B7078DF}"/>
              </a:ext>
            </a:extLst>
          </p:cNvPr>
          <p:cNvSpPr txBox="1">
            <a:spLocks/>
          </p:cNvSpPr>
          <p:nvPr/>
        </p:nvSpPr>
        <p:spPr>
          <a:xfrm>
            <a:off x="2483342" y="4179621"/>
            <a:ext cx="1841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bg1"/>
                </a:solidFill>
                <a:latin typeface="Raleway" pitchFamily="2" charset="0"/>
              </a:rPr>
              <a:t>Out of 320.7 million (2015)</a:t>
            </a:r>
          </a:p>
        </p:txBody>
      </p:sp>
      <p:sp>
        <p:nvSpPr>
          <p:cNvPr id="26" name="Google Shape;875;p44">
            <a:extLst>
              <a:ext uri="{FF2B5EF4-FFF2-40B4-BE49-F238E27FC236}">
                <a16:creationId xmlns:a16="http://schemas.microsoft.com/office/drawing/2014/main" id="{C8D123D6-3DCD-87FA-F042-B97C151F0696}"/>
              </a:ext>
            </a:extLst>
          </p:cNvPr>
          <p:cNvSpPr txBox="1">
            <a:spLocks/>
          </p:cNvSpPr>
          <p:nvPr/>
        </p:nvSpPr>
        <p:spPr>
          <a:xfrm>
            <a:off x="5809512" y="4110315"/>
            <a:ext cx="2180371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Raleway Black" pitchFamily="2" charset="0"/>
              </a:rPr>
              <a:t>INDIA</a:t>
            </a:r>
          </a:p>
        </p:txBody>
      </p:sp>
      <p:sp>
        <p:nvSpPr>
          <p:cNvPr id="27" name="Google Shape;876;p44">
            <a:extLst>
              <a:ext uri="{FF2B5EF4-FFF2-40B4-BE49-F238E27FC236}">
                <a16:creationId xmlns:a16="http://schemas.microsoft.com/office/drawing/2014/main" id="{E269A698-F371-A3E2-338B-25D5FF45567B}"/>
              </a:ext>
            </a:extLst>
          </p:cNvPr>
          <p:cNvSpPr txBox="1">
            <a:spLocks/>
          </p:cNvSpPr>
          <p:nvPr/>
        </p:nvSpPr>
        <p:spPr>
          <a:xfrm>
            <a:off x="5374033" y="4199714"/>
            <a:ext cx="1841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</a:pPr>
            <a:r>
              <a:rPr lang="en-US" sz="1400" b="1" dirty="0">
                <a:solidFill>
                  <a:schemeClr val="bg1"/>
                </a:solidFill>
                <a:latin typeface="Raleway" pitchFamily="2" charset="0"/>
              </a:rPr>
              <a:t>Out of 1.31 billion (2015)</a:t>
            </a:r>
          </a:p>
        </p:txBody>
      </p:sp>
      <p:sp>
        <p:nvSpPr>
          <p:cNvPr id="28" name="Google Shape;877;p44">
            <a:extLst>
              <a:ext uri="{FF2B5EF4-FFF2-40B4-BE49-F238E27FC236}">
                <a16:creationId xmlns:a16="http://schemas.microsoft.com/office/drawing/2014/main" id="{82826C5A-D930-5F59-1C79-749FF12AF06E}"/>
              </a:ext>
            </a:extLst>
          </p:cNvPr>
          <p:cNvSpPr txBox="1">
            <a:spLocks/>
          </p:cNvSpPr>
          <p:nvPr/>
        </p:nvSpPr>
        <p:spPr>
          <a:xfrm>
            <a:off x="8410021" y="4103356"/>
            <a:ext cx="3021069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bg1"/>
                </a:solidFill>
                <a:latin typeface="Raleway Black" pitchFamily="2" charset="0"/>
              </a:rPr>
              <a:t>Pakistan</a:t>
            </a:r>
          </a:p>
        </p:txBody>
      </p:sp>
      <p:sp>
        <p:nvSpPr>
          <p:cNvPr id="29" name="Google Shape;878;p44">
            <a:extLst>
              <a:ext uri="{FF2B5EF4-FFF2-40B4-BE49-F238E27FC236}">
                <a16:creationId xmlns:a16="http://schemas.microsoft.com/office/drawing/2014/main" id="{91E160EA-67EA-9721-3FEA-0094A1BD7130}"/>
              </a:ext>
            </a:extLst>
          </p:cNvPr>
          <p:cNvSpPr txBox="1">
            <a:spLocks/>
          </p:cNvSpPr>
          <p:nvPr/>
        </p:nvSpPr>
        <p:spPr>
          <a:xfrm>
            <a:off x="8140800" y="4298774"/>
            <a:ext cx="1841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rgbClr val="031126"/>
              </a:buClr>
              <a:buSzPts val="1100"/>
              <a:buFont typeface="Karla"/>
              <a:buNone/>
              <a:defRPr/>
            </a:pPr>
            <a:r>
              <a:rPr lang="en-US" sz="1400" b="1" kern="0" dirty="0">
                <a:solidFill>
                  <a:schemeClr val="bg1"/>
                </a:solidFill>
                <a:latin typeface="Raleway" pitchFamily="2" charset="0"/>
                <a:sym typeface="Karla"/>
              </a:rPr>
              <a:t>Out of 199.4 million (2015)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FB78689-5CBD-0D19-C8B2-01F72CFE8025}"/>
              </a:ext>
            </a:extLst>
          </p:cNvPr>
          <p:cNvGrpSpPr/>
          <p:nvPr/>
        </p:nvGrpSpPr>
        <p:grpSpPr>
          <a:xfrm>
            <a:off x="2710853" y="2454845"/>
            <a:ext cx="1383000" cy="1383000"/>
            <a:chOff x="2710853" y="2454845"/>
            <a:chExt cx="1383000" cy="13830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2F9BAAD-17C8-CC99-6222-2E0F91216610}"/>
                </a:ext>
              </a:extLst>
            </p:cNvPr>
            <p:cNvGrpSpPr/>
            <p:nvPr/>
          </p:nvGrpSpPr>
          <p:grpSpPr>
            <a:xfrm>
              <a:off x="2710853" y="2454845"/>
              <a:ext cx="1383000" cy="1383000"/>
              <a:chOff x="1096951" y="1554975"/>
              <a:chExt cx="1383000" cy="1383000"/>
            </a:xfrm>
          </p:grpSpPr>
          <p:sp>
            <p:nvSpPr>
              <p:cNvPr id="22" name="Google Shape;868;p44">
                <a:extLst>
                  <a:ext uri="{FF2B5EF4-FFF2-40B4-BE49-F238E27FC236}">
                    <a16:creationId xmlns:a16="http://schemas.microsoft.com/office/drawing/2014/main" id="{4061EB24-3916-35A9-2937-E1CD699ECAE6}"/>
                  </a:ext>
                </a:extLst>
              </p:cNvPr>
              <p:cNvSpPr/>
              <p:nvPr/>
            </p:nvSpPr>
            <p:spPr>
              <a:xfrm>
                <a:off x="1096951" y="1554975"/>
                <a:ext cx="1383000" cy="1383000"/>
              </a:xfrm>
              <a:prstGeom prst="pie">
                <a:avLst>
                  <a:gd name="adj1" fmla="val 16169877"/>
                  <a:gd name="adj2" fmla="val 20868101"/>
                </a:avLst>
              </a:prstGeom>
              <a:solidFill>
                <a:srgbClr val="C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23" name="Google Shape;871;p44">
                <a:extLst>
                  <a:ext uri="{FF2B5EF4-FFF2-40B4-BE49-F238E27FC236}">
                    <a16:creationId xmlns:a16="http://schemas.microsoft.com/office/drawing/2014/main" id="{BB249E79-57C8-7D55-D22C-F242A11DE00B}"/>
                  </a:ext>
                </a:extLst>
              </p:cNvPr>
              <p:cNvSpPr/>
              <p:nvPr/>
            </p:nvSpPr>
            <p:spPr>
              <a:xfrm>
                <a:off x="1316851" y="1774875"/>
                <a:ext cx="943200" cy="9432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30" name="Google Shape;879;p44">
              <a:extLst>
                <a:ext uri="{FF2B5EF4-FFF2-40B4-BE49-F238E27FC236}">
                  <a16:creationId xmlns:a16="http://schemas.microsoft.com/office/drawing/2014/main" id="{0EC23838-0BEA-92B7-7982-292B68DFA16D}"/>
                </a:ext>
              </a:extLst>
            </p:cNvPr>
            <p:cNvSpPr txBox="1">
              <a:spLocks/>
            </p:cNvSpPr>
            <p:nvPr/>
          </p:nvSpPr>
          <p:spPr>
            <a:xfrm>
              <a:off x="3060771" y="2902756"/>
              <a:ext cx="943200" cy="5142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" sz="2400" dirty="0">
                  <a:solidFill>
                    <a:schemeClr val="bg1"/>
                  </a:solidFill>
                  <a:latin typeface="+mn-lt"/>
                </a:rPr>
                <a:t>22%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FB0BF89-7198-9120-F917-A875D600D7E7}"/>
              </a:ext>
            </a:extLst>
          </p:cNvPr>
          <p:cNvGrpSpPr/>
          <p:nvPr/>
        </p:nvGrpSpPr>
        <p:grpSpPr>
          <a:xfrm>
            <a:off x="5494402" y="2454845"/>
            <a:ext cx="1383000" cy="1383000"/>
            <a:chOff x="5494402" y="2454845"/>
            <a:chExt cx="1383000" cy="13830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A01422B-B708-25D9-992F-EA2BFA035A0E}"/>
                </a:ext>
              </a:extLst>
            </p:cNvPr>
            <p:cNvGrpSpPr/>
            <p:nvPr/>
          </p:nvGrpSpPr>
          <p:grpSpPr>
            <a:xfrm>
              <a:off x="5494402" y="2454845"/>
              <a:ext cx="1383000" cy="1383000"/>
              <a:chOff x="3880500" y="1554975"/>
              <a:chExt cx="1383000" cy="1383000"/>
            </a:xfrm>
          </p:grpSpPr>
          <p:sp>
            <p:nvSpPr>
              <p:cNvPr id="16" name="Google Shape;866;p44">
                <a:extLst>
                  <a:ext uri="{FF2B5EF4-FFF2-40B4-BE49-F238E27FC236}">
                    <a16:creationId xmlns:a16="http://schemas.microsoft.com/office/drawing/2014/main" id="{81821A59-61B3-27AB-5D65-A902DFA17BC6}"/>
                  </a:ext>
                </a:extLst>
              </p:cNvPr>
              <p:cNvSpPr/>
              <p:nvPr/>
            </p:nvSpPr>
            <p:spPr>
              <a:xfrm>
                <a:off x="3880500" y="1554975"/>
                <a:ext cx="1383000" cy="1383000"/>
              </a:xfrm>
              <a:prstGeom prst="pie">
                <a:avLst>
                  <a:gd name="adj1" fmla="val 16169877"/>
                  <a:gd name="adj2" fmla="val 8747407"/>
                </a:avLst>
              </a:prstGeom>
              <a:solidFill>
                <a:srgbClr val="C293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17" name="Google Shape;869;p44">
                <a:extLst>
                  <a:ext uri="{FF2B5EF4-FFF2-40B4-BE49-F238E27FC236}">
                    <a16:creationId xmlns:a16="http://schemas.microsoft.com/office/drawing/2014/main" id="{616AEEE8-2F11-A1DF-3E53-91CCF42CDB03}"/>
                  </a:ext>
                </a:extLst>
              </p:cNvPr>
              <p:cNvSpPr/>
              <p:nvPr/>
            </p:nvSpPr>
            <p:spPr>
              <a:xfrm>
                <a:off x="4100400" y="1774875"/>
                <a:ext cx="943200" cy="9432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31" name="Google Shape;880;p44">
              <a:extLst>
                <a:ext uri="{FF2B5EF4-FFF2-40B4-BE49-F238E27FC236}">
                  <a16:creationId xmlns:a16="http://schemas.microsoft.com/office/drawing/2014/main" id="{519ADCA7-0A4E-DC44-D042-FAE547DECDA3}"/>
                </a:ext>
              </a:extLst>
            </p:cNvPr>
            <p:cNvSpPr txBox="1">
              <a:spLocks/>
            </p:cNvSpPr>
            <p:nvPr/>
          </p:nvSpPr>
          <p:spPr>
            <a:xfrm>
              <a:off x="5844320" y="2902756"/>
              <a:ext cx="943200" cy="5142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" sz="2400" dirty="0">
                  <a:solidFill>
                    <a:schemeClr val="bg1"/>
                  </a:solidFill>
                  <a:latin typeface="+mn-lt"/>
                </a:rPr>
                <a:t>65%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106902-4816-D102-26F3-AA9CC7EFA4BC}"/>
              </a:ext>
            </a:extLst>
          </p:cNvPr>
          <p:cNvGrpSpPr/>
          <p:nvPr/>
        </p:nvGrpSpPr>
        <p:grpSpPr>
          <a:xfrm>
            <a:off x="8277945" y="2454845"/>
            <a:ext cx="1383000" cy="1383000"/>
            <a:chOff x="8277945" y="2454845"/>
            <a:chExt cx="1383000" cy="1383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79E96A-C08E-B4DC-43C3-ED84B909F735}"/>
                </a:ext>
              </a:extLst>
            </p:cNvPr>
            <p:cNvGrpSpPr/>
            <p:nvPr/>
          </p:nvGrpSpPr>
          <p:grpSpPr>
            <a:xfrm>
              <a:off x="8277945" y="2454845"/>
              <a:ext cx="1383000" cy="1383000"/>
              <a:chOff x="6664043" y="1554975"/>
              <a:chExt cx="1383000" cy="1383000"/>
            </a:xfrm>
          </p:grpSpPr>
          <p:sp>
            <p:nvSpPr>
              <p:cNvPr id="19" name="Google Shape;867;p44">
                <a:extLst>
                  <a:ext uri="{FF2B5EF4-FFF2-40B4-BE49-F238E27FC236}">
                    <a16:creationId xmlns:a16="http://schemas.microsoft.com/office/drawing/2014/main" id="{9E32B766-F56B-A718-668D-6465C66758F8}"/>
                  </a:ext>
                </a:extLst>
              </p:cNvPr>
              <p:cNvSpPr/>
              <p:nvPr/>
            </p:nvSpPr>
            <p:spPr>
              <a:xfrm>
                <a:off x="6664043" y="1554975"/>
                <a:ext cx="1383000" cy="1383000"/>
              </a:xfrm>
              <a:prstGeom prst="pie">
                <a:avLst>
                  <a:gd name="adj1" fmla="val 16169877"/>
                  <a:gd name="adj2" fmla="val 17056647"/>
                </a:avLst>
              </a:prstGeom>
              <a:solidFill>
                <a:srgbClr val="00B0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20" name="Google Shape;870;p44">
                <a:extLst>
                  <a:ext uri="{FF2B5EF4-FFF2-40B4-BE49-F238E27FC236}">
                    <a16:creationId xmlns:a16="http://schemas.microsoft.com/office/drawing/2014/main" id="{B0BADCB1-6D08-1982-8A4E-25730A35AC4D}"/>
                  </a:ext>
                </a:extLst>
              </p:cNvPr>
              <p:cNvSpPr/>
              <p:nvPr/>
            </p:nvSpPr>
            <p:spPr>
              <a:xfrm>
                <a:off x="6883943" y="1774875"/>
                <a:ext cx="943200" cy="943200"/>
              </a:xfrm>
              <a:prstGeom prst="ellipse">
                <a:avLst/>
              </a:prstGeom>
              <a:solidFill>
                <a:schemeClr val="dk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32" name="Google Shape;881;p44">
              <a:extLst>
                <a:ext uri="{FF2B5EF4-FFF2-40B4-BE49-F238E27FC236}">
                  <a16:creationId xmlns:a16="http://schemas.microsoft.com/office/drawing/2014/main" id="{8FE0AE0E-41D9-BAFD-4EF0-57805F95ECD7}"/>
                </a:ext>
              </a:extLst>
            </p:cNvPr>
            <p:cNvSpPr txBox="1">
              <a:spLocks/>
            </p:cNvSpPr>
            <p:nvPr/>
          </p:nvSpPr>
          <p:spPr>
            <a:xfrm>
              <a:off x="8713588" y="2902756"/>
              <a:ext cx="943200" cy="51420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" sz="2400" dirty="0">
                  <a:solidFill>
                    <a:schemeClr val="bg1"/>
                  </a:solidFill>
                  <a:latin typeface="+mn-lt"/>
                </a:rPr>
                <a:t>4%</a:t>
              </a: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996E8638-58CF-046C-F390-84E1C36937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1905" y="3993031"/>
            <a:ext cx="8647898" cy="153665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944466E-B77C-B39A-683C-71A93D6B308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8936" y="2412426"/>
            <a:ext cx="8553838" cy="1422658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1EC67F9-093A-0CF9-A5BD-3D67B08DA339}"/>
              </a:ext>
            </a:extLst>
          </p:cNvPr>
          <p:cNvSpPr/>
          <p:nvPr/>
        </p:nvSpPr>
        <p:spPr>
          <a:xfrm>
            <a:off x="3892618" y="1458274"/>
            <a:ext cx="411362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Potential Market</a:t>
            </a:r>
            <a:endParaRPr lang="en-LT" sz="40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CF63A31-CC00-FFBE-6C6D-88FDB6272B64}"/>
              </a:ext>
            </a:extLst>
          </p:cNvPr>
          <p:cNvGrpSpPr/>
          <p:nvPr/>
        </p:nvGrpSpPr>
        <p:grpSpPr>
          <a:xfrm>
            <a:off x="8238571" y="2631740"/>
            <a:ext cx="2484004" cy="857394"/>
            <a:chOff x="3579935" y="1797"/>
            <a:chExt cx="2484004" cy="1242002"/>
          </a:xfrm>
          <a:solidFill>
            <a:schemeClr val="bg1">
              <a:lumMod val="95000"/>
              <a:alpha val="38000"/>
            </a:schemeClr>
          </a:solidFill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142F00FA-725D-BBF6-BD41-A920ED7C3500}"/>
                </a:ext>
              </a:extLst>
            </p:cNvPr>
            <p:cNvSpPr/>
            <p:nvPr/>
          </p:nvSpPr>
          <p:spPr>
            <a:xfrm>
              <a:off x="3579935" y="1797"/>
              <a:ext cx="2484004" cy="1242002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54" name="Rectangle: Rounded Corners 4">
              <a:extLst>
                <a:ext uri="{FF2B5EF4-FFF2-40B4-BE49-F238E27FC236}">
                  <a16:creationId xmlns:a16="http://schemas.microsoft.com/office/drawing/2014/main" id="{42EF73DD-FAB6-2DA1-FBC6-61973677F934}"/>
                </a:ext>
              </a:extLst>
            </p:cNvPr>
            <p:cNvSpPr txBox="1"/>
            <p:nvPr/>
          </p:nvSpPr>
          <p:spPr>
            <a:xfrm>
              <a:off x="3616312" y="38174"/>
              <a:ext cx="2411250" cy="1169248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3825" tIns="82550" rIns="123825" bIns="825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>
                  <a:solidFill>
                    <a:schemeClr val="tx1"/>
                  </a:solidFill>
                  <a:latin typeface="Raleway" pitchFamily="2" charset="0"/>
                </a:rPr>
                <a:t>Medical</a:t>
              </a:r>
              <a:endParaRPr lang="en-US" sz="2000" kern="1200" dirty="0">
                <a:solidFill>
                  <a:schemeClr val="tx1"/>
                </a:solidFill>
                <a:latin typeface="Raleway" pitchFamily="2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DAEE4CA-FA30-F6E8-BC40-3CFDFB242C8B}"/>
              </a:ext>
            </a:extLst>
          </p:cNvPr>
          <p:cNvGrpSpPr/>
          <p:nvPr/>
        </p:nvGrpSpPr>
        <p:grpSpPr>
          <a:xfrm>
            <a:off x="1412190" y="2631740"/>
            <a:ext cx="2484004" cy="857394"/>
            <a:chOff x="227298" y="1797"/>
            <a:chExt cx="2484004" cy="1242002"/>
          </a:xfrm>
          <a:solidFill>
            <a:schemeClr val="bg1">
              <a:lumMod val="95000"/>
              <a:alpha val="38000"/>
            </a:schemeClr>
          </a:solidFill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FE63D5B3-9D05-3E72-3187-7DB7F9D52EC3}"/>
                </a:ext>
              </a:extLst>
            </p:cNvPr>
            <p:cNvSpPr/>
            <p:nvPr/>
          </p:nvSpPr>
          <p:spPr>
            <a:xfrm>
              <a:off x="227298" y="1797"/>
              <a:ext cx="2484004" cy="1242002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57" name="Rectangle: Rounded Corners 4">
              <a:extLst>
                <a:ext uri="{FF2B5EF4-FFF2-40B4-BE49-F238E27FC236}">
                  <a16:creationId xmlns:a16="http://schemas.microsoft.com/office/drawing/2014/main" id="{6E99F60D-CE90-5034-3FC1-84968BB8956C}"/>
                </a:ext>
              </a:extLst>
            </p:cNvPr>
            <p:cNvSpPr txBox="1"/>
            <p:nvPr/>
          </p:nvSpPr>
          <p:spPr>
            <a:xfrm>
              <a:off x="264852" y="30086"/>
              <a:ext cx="2411250" cy="1169249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3825" tIns="82550" rIns="123825" bIns="825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dirty="0">
                  <a:solidFill>
                    <a:schemeClr val="tx1"/>
                  </a:solidFill>
                  <a:latin typeface="Raleway" pitchFamily="2" charset="0"/>
                </a:rPr>
                <a:t>Aerospace</a:t>
              </a:r>
              <a:endParaRPr lang="en-US" sz="2400" kern="1200" dirty="0">
                <a:solidFill>
                  <a:schemeClr val="tx1"/>
                </a:solidFill>
                <a:latin typeface="Raleway" pitchFamily="2" charset="0"/>
              </a:endParaRP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11990DF1-8F9F-18B1-E0ED-795C619A381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9204" b="21305"/>
          <a:stretch/>
        </p:blipFill>
        <p:spPr>
          <a:xfrm>
            <a:off x="7137252" y="3780122"/>
            <a:ext cx="2078233" cy="103730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A2A1F5E-1EE3-E085-1353-DEF86A692D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21253" y="3654614"/>
            <a:ext cx="2293092" cy="115036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619BD248-6FF6-9196-4115-86D55BE3504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0976" y="3557396"/>
            <a:ext cx="1474227" cy="149859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E7BC8FF-F1AC-234F-483A-6AE921FBBF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95599" y="3849317"/>
            <a:ext cx="2913212" cy="1070694"/>
          </a:xfrm>
          <a:prstGeom prst="rect">
            <a:avLst/>
          </a:prstGeom>
        </p:spPr>
      </p:pic>
      <p:pic>
        <p:nvPicPr>
          <p:cNvPr id="91" name="Picture 90" descr="Logo, company name&#10;&#10;Description automatically generated">
            <a:extLst>
              <a:ext uri="{FF2B5EF4-FFF2-40B4-BE49-F238E27FC236}">
                <a16:creationId xmlns:a16="http://schemas.microsoft.com/office/drawing/2014/main" id="{0D70CC29-2F1D-5E60-CC5E-412C7000620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39496" y="5015391"/>
            <a:ext cx="1274849" cy="1441440"/>
          </a:xfrm>
          <a:prstGeom prst="rect">
            <a:avLst/>
          </a:prstGeom>
        </p:spPr>
      </p:pic>
      <p:pic>
        <p:nvPicPr>
          <p:cNvPr id="93" name="Picture 92" descr="A picture containing text&#10;&#10;Description automatically generated">
            <a:extLst>
              <a:ext uri="{FF2B5EF4-FFF2-40B4-BE49-F238E27FC236}">
                <a16:creationId xmlns:a16="http://schemas.microsoft.com/office/drawing/2014/main" id="{83EAA881-C9B6-199C-89C5-41F55283678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15295" y="5134965"/>
            <a:ext cx="2877794" cy="1045030"/>
          </a:xfrm>
          <a:prstGeom prst="rect">
            <a:avLst/>
          </a:prstGeom>
        </p:spPr>
      </p:pic>
      <p:pic>
        <p:nvPicPr>
          <p:cNvPr id="99" name="Picture 98" descr="Text&#10;&#10;Description automatically generated">
            <a:extLst>
              <a:ext uri="{FF2B5EF4-FFF2-40B4-BE49-F238E27FC236}">
                <a16:creationId xmlns:a16="http://schemas.microsoft.com/office/drawing/2014/main" id="{6DB6D863-003A-E90F-8184-85CD2D19E3C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29644" y="5236268"/>
            <a:ext cx="3167887" cy="912511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C0119F88-C5A9-B446-EA89-A62170C1A5A3}"/>
              </a:ext>
            </a:extLst>
          </p:cNvPr>
          <p:cNvSpPr/>
          <p:nvPr/>
        </p:nvSpPr>
        <p:spPr>
          <a:xfrm>
            <a:off x="-323849" y="5866746"/>
            <a:ext cx="12795518" cy="1162704"/>
          </a:xfrm>
          <a:prstGeom prst="rect">
            <a:avLst/>
          </a:prstGeom>
          <a:solidFill>
            <a:schemeClr val="tx1">
              <a:alpha val="48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43C48F-7280-44FF-A541-59177765D192}"/>
              </a:ext>
            </a:extLst>
          </p:cNvPr>
          <p:cNvSpPr txBox="1"/>
          <p:nvPr/>
        </p:nvSpPr>
        <p:spPr>
          <a:xfrm>
            <a:off x="732382" y="6088338"/>
            <a:ext cx="11192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bg1"/>
                </a:solidFill>
              </a:rPr>
              <a:t>Zia, N., Shahzad, H., </a:t>
            </a:r>
            <a:r>
              <a:rPr lang="en-US" sz="1400" i="1" dirty="0" err="1">
                <a:solidFill>
                  <a:schemeClr val="bg1"/>
                </a:solidFill>
              </a:rPr>
              <a:t>Baqir</a:t>
            </a:r>
            <a:r>
              <a:rPr lang="en-US" sz="1400" i="1" dirty="0">
                <a:solidFill>
                  <a:schemeClr val="bg1"/>
                </a:solidFill>
              </a:rPr>
              <a:t>, S.M. et al. Ambulance use in Pakistan: an analysis of surveillance data from emergency departments in Pakistan. BMC </a:t>
            </a:r>
            <a:r>
              <a:rPr lang="en-US" sz="1400" i="1" dirty="0" err="1">
                <a:solidFill>
                  <a:schemeClr val="bg1"/>
                </a:solidFill>
              </a:rPr>
              <a:t>Emerg</a:t>
            </a:r>
            <a:r>
              <a:rPr lang="en-US" sz="1400" i="1" dirty="0">
                <a:solidFill>
                  <a:schemeClr val="bg1"/>
                </a:solidFill>
              </a:rPr>
              <a:t> Med 15 (Suppl 2), S9 (2015).</a:t>
            </a:r>
          </a:p>
        </p:txBody>
      </p:sp>
    </p:spTree>
    <p:extLst>
      <p:ext uri="{BB962C8B-B14F-4D97-AF65-F5344CB8AC3E}">
        <p14:creationId xmlns:p14="http://schemas.microsoft.com/office/powerpoint/2010/main" val="2752496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75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42" presetClass="pat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0.1543 -0.0007 " pathEditMode="relative" rAng="0" ptsTypes="AA">
                                      <p:cBhvr>
                                        <p:cTn id="16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81481E-6 L -0.15404 -4.81481E-6 " pathEditMode="relative" rAng="0" ptsTypes="AA">
                                      <p:cBhvr>
                                        <p:cTn id="17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7037E-6 L 0.15482 3.7037E-6 " pathEditMode="relative" rAng="0" ptsTypes="AA">
                                      <p:cBhvr>
                                        <p:cTn id="18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6" grpId="0" uiExpand="1" build="p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45" grpId="0" build="allAtOnce"/>
      <p:bldP spid="51" grpId="0" animBg="1"/>
      <p:bldP spid="51" grpId="1" animBg="1"/>
      <p:bldP spid="52" grpId="0"/>
      <p:bldP spid="5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D3C9F8-7F4E-F9B6-80BD-3696AC89FBE8}"/>
              </a:ext>
            </a:extLst>
          </p:cNvPr>
          <p:cNvGrpSpPr/>
          <p:nvPr/>
        </p:nvGrpSpPr>
        <p:grpSpPr>
          <a:xfrm>
            <a:off x="2947641" y="1613339"/>
            <a:ext cx="6296718" cy="3631322"/>
            <a:chOff x="2947641" y="782908"/>
            <a:chExt cx="6296718" cy="363132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74933B-DF67-D14D-ACC6-194EA400210B}"/>
                </a:ext>
              </a:extLst>
            </p:cNvPr>
            <p:cNvSpPr/>
            <p:nvPr/>
          </p:nvSpPr>
          <p:spPr>
            <a:xfrm>
              <a:off x="2947641" y="3398567"/>
              <a:ext cx="629671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19100" sx="102000" sy="102000" algn="ctr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Raleway Black" panose="020B0503030101060003" pitchFamily="34" charset="77"/>
                  <a:ea typeface="+mn-ea"/>
                  <a:cs typeface="+mn-cs"/>
                </a:rPr>
                <a:t>Conclusion</a:t>
              </a:r>
              <a:endParaRPr kumimoji="0" lang="en-LT" sz="60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endParaRPr>
            </a:p>
          </p:txBody>
        </p:sp>
        <p:pic>
          <p:nvPicPr>
            <p:cNvPr id="5" name="Graphic 4" descr="Workflow with solid fill">
              <a:extLst>
                <a:ext uri="{FF2B5EF4-FFF2-40B4-BE49-F238E27FC236}">
                  <a16:creationId xmlns:a16="http://schemas.microsoft.com/office/drawing/2014/main" id="{90C19C58-F564-C1A4-33D7-FC4082BE8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54820" y="782908"/>
              <a:ext cx="2882360" cy="288236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C74C9E-ADAE-970B-513A-DA4F3B99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60187"/>
      </p:ext>
    </p:extLst>
  </p:cSld>
  <p:clrMapOvr>
    <a:masterClrMapping/>
  </p:clrMapOvr>
  <p:transition spd="slow" advTm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C54B95-ADFF-4266-B9F4-949D11FCCC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0749"/>
                    </a14:imgEffect>
                    <a14:imgEffect>
                      <a14:brightnessContrast bright="-50000" contrast="33000"/>
                    </a14:imgEffect>
                  </a14:imgLayer>
                </a14:imgProps>
              </a:ext>
            </a:extLst>
          </a:blip>
          <a:srcRect t="156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2124075" y="2700797"/>
            <a:ext cx="79438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000" spc="300" dirty="0">
                <a:solidFill>
                  <a:prstClr val="white"/>
                </a:solidFill>
                <a:latin typeface="Raleway" panose="020B0503030101060003" pitchFamily="34" charset="77"/>
              </a:rPr>
              <a:t>In short, it can easily be stated that projects as such stable platform have potential to be one of the most lucrative and sustainable engineering projects of the modern age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4677274" y="1532789"/>
            <a:ext cx="28232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Conclusion</a:t>
            </a:r>
          </a:p>
        </p:txBody>
      </p:sp>
      <p:pic>
        <p:nvPicPr>
          <p:cNvPr id="9" name="Graphic 8" descr="Workflow with solid fill">
            <a:extLst>
              <a:ext uri="{FF2B5EF4-FFF2-40B4-BE49-F238E27FC236}">
                <a16:creationId xmlns:a16="http://schemas.microsoft.com/office/drawing/2014/main" id="{213853AA-8CD6-9407-0BB7-E1E1F9B91D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1733" y="152333"/>
            <a:ext cx="1468642" cy="14686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6B3A65-F0C3-9042-20BB-9BB1013F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46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C04CCB-BF44-BDC8-14B1-9ABC15EECB58}"/>
              </a:ext>
            </a:extLst>
          </p:cNvPr>
          <p:cNvGrpSpPr/>
          <p:nvPr/>
        </p:nvGrpSpPr>
        <p:grpSpPr>
          <a:xfrm>
            <a:off x="4065637" y="1105374"/>
            <a:ext cx="4060727" cy="4647252"/>
            <a:chOff x="4065644" y="415089"/>
            <a:chExt cx="4060727" cy="46472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74933B-DF67-D14D-ACC6-194EA400210B}"/>
                </a:ext>
              </a:extLst>
            </p:cNvPr>
            <p:cNvSpPr/>
            <p:nvPr/>
          </p:nvSpPr>
          <p:spPr>
            <a:xfrm>
              <a:off x="4065644" y="3123349"/>
              <a:ext cx="4060727" cy="1938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6000" b="1" spc="-150" dirty="0">
                  <a:solidFill>
                    <a:schemeClr val="bg1"/>
                  </a:solidFill>
                  <a:effectLst>
                    <a:outerShdw blurRad="419100" sx="102000" sy="102000" algn="ctr" rotWithShape="0">
                      <a:prstClr val="black">
                        <a:alpha val="29000"/>
                      </a:prstClr>
                    </a:outerShdw>
                  </a:effectLst>
                  <a:latin typeface="Raleway Black" panose="020B0503030101060003" pitchFamily="34" charset="77"/>
                </a:rPr>
                <a:t>Problem </a:t>
              </a:r>
            </a:p>
            <a:p>
              <a:pPr algn="ctr"/>
              <a:r>
                <a:rPr lang="en-US" sz="6000" b="1" spc="-150" dirty="0">
                  <a:solidFill>
                    <a:schemeClr val="bg1"/>
                  </a:solidFill>
                  <a:effectLst>
                    <a:outerShdw blurRad="419100" sx="102000" sy="102000" algn="ctr" rotWithShape="0">
                      <a:prstClr val="black">
                        <a:alpha val="29000"/>
                      </a:prstClr>
                    </a:outerShdw>
                  </a:effectLst>
                  <a:latin typeface="Raleway Black" panose="020B0503030101060003" pitchFamily="34" charset="77"/>
                </a:rPr>
                <a:t>Statement</a:t>
              </a:r>
              <a:endParaRPr lang="en-LT" sz="60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endParaRPr>
            </a:p>
          </p:txBody>
        </p:sp>
        <p:pic>
          <p:nvPicPr>
            <p:cNvPr id="5" name="Graphic 4" descr="Clipboard with solid fill">
              <a:extLst>
                <a:ext uri="{FF2B5EF4-FFF2-40B4-BE49-F238E27FC236}">
                  <a16:creationId xmlns:a16="http://schemas.microsoft.com/office/drawing/2014/main" id="{32CDEE44-8110-0FC6-3B05-81E3D7BA4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89044" y="415089"/>
              <a:ext cx="3013911" cy="3013911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86CA7-0606-8601-4DC6-5EB8A504C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p:transition spd="slow" advTm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D24A98-258F-9D1B-A928-85F9D92A1D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3000" contrast="16000"/>
                    </a14:imgEffect>
                  </a14:imgLayer>
                </a14:imgProps>
              </a:ext>
            </a:extLst>
          </a:blip>
          <a:srcRect l="7295" t="2216" r="7295" b="2225"/>
          <a:stretch/>
        </p:blipFill>
        <p:spPr>
          <a:xfrm>
            <a:off x="-165441" y="-85725"/>
            <a:ext cx="12490718" cy="702945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786795" y="134366"/>
            <a:ext cx="500923" cy="2410525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774371" y="981805"/>
            <a:ext cx="500923" cy="2493987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3681718" y="1139736"/>
            <a:ext cx="48285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Problem Statement</a:t>
            </a:r>
          </a:p>
        </p:txBody>
      </p:sp>
      <p:pic>
        <p:nvPicPr>
          <p:cNvPr id="16" name="Graphic 15" descr="Clipboard with solid fill">
            <a:extLst>
              <a:ext uri="{FF2B5EF4-FFF2-40B4-BE49-F238E27FC236}">
                <a16:creationId xmlns:a16="http://schemas.microsoft.com/office/drawing/2014/main" id="{4891F0A0-03E5-BF21-9942-1FA552B559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70764" y="79419"/>
            <a:ext cx="1050472" cy="1050470"/>
          </a:xfrm>
          <a:prstGeom prst="rect">
            <a:avLst/>
          </a:prstGeom>
        </p:spPr>
      </p:pic>
      <p:sp useBgFill="1">
        <p:nvSpPr>
          <p:cNvPr id="15" name="Rounded Rectangle 21">
            <a:extLst>
              <a:ext uri="{FF2B5EF4-FFF2-40B4-BE49-F238E27FC236}">
                <a16:creationId xmlns:a16="http://schemas.microsoft.com/office/drawing/2014/main" id="{C49B4B67-8283-927D-19AD-F6FC66D94227}"/>
              </a:ext>
            </a:extLst>
          </p:cNvPr>
          <p:cNvSpPr/>
          <p:nvPr/>
        </p:nvSpPr>
        <p:spPr>
          <a:xfrm rot="2314562">
            <a:off x="10872600" y="2889637"/>
            <a:ext cx="500923" cy="2493987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7" name="Rounded Rectangle 22">
            <a:extLst>
              <a:ext uri="{FF2B5EF4-FFF2-40B4-BE49-F238E27FC236}">
                <a16:creationId xmlns:a16="http://schemas.microsoft.com/office/drawing/2014/main" id="{BB25C867-5A08-A6F6-74B3-FD57C72698DF}"/>
              </a:ext>
            </a:extLst>
          </p:cNvPr>
          <p:cNvSpPr/>
          <p:nvPr/>
        </p:nvSpPr>
        <p:spPr>
          <a:xfrm rot="2314562">
            <a:off x="10948036" y="3655346"/>
            <a:ext cx="500923" cy="251648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ABF447-6E17-1A45-AD94-46DCD25C1D16}"/>
              </a:ext>
            </a:extLst>
          </p:cNvPr>
          <p:cNvSpPr/>
          <p:nvPr/>
        </p:nvSpPr>
        <p:spPr>
          <a:xfrm>
            <a:off x="1727200" y="2883789"/>
            <a:ext cx="8737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Raleway" panose="020B0503030101060003" pitchFamily="34" charset="77"/>
              </a:rPr>
              <a:t>Objects such as motion platforms and stable platforms are usually used in high-end applications and state-protected sectors which include the aviation and military sectors. They are generally very expensive. </a:t>
            </a:r>
          </a:p>
          <a:p>
            <a:pPr algn="ctr"/>
            <a:endParaRPr lang="en-US" spc="3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algn="ctr"/>
            <a:r>
              <a:rPr lang="en-US" spc="300" dirty="0">
                <a:solidFill>
                  <a:schemeClr val="bg1"/>
                </a:solidFill>
                <a:latin typeface="Raleway" panose="020B0503030101060003" pitchFamily="34" charset="77"/>
              </a:rPr>
              <a:t>The importance of these platforms being accessible to the general public refers to the availability of the concept and algorithm in sectors that facilitate the general public.</a:t>
            </a:r>
          </a:p>
          <a:p>
            <a:pPr algn="ctr"/>
            <a:endParaRPr lang="en-US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82A2D6-7013-56DA-9C5E-D02423E0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9E3502-128E-1D18-C5B7-4435D0251CF9}"/>
              </a:ext>
            </a:extLst>
          </p:cNvPr>
          <p:cNvSpPr/>
          <p:nvPr/>
        </p:nvSpPr>
        <p:spPr>
          <a:xfrm>
            <a:off x="-323849" y="5866746"/>
            <a:ext cx="12795518" cy="1162704"/>
          </a:xfrm>
          <a:prstGeom prst="rect">
            <a:avLst/>
          </a:prstGeom>
          <a:solidFill>
            <a:schemeClr val="tx1">
              <a:alpha val="48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7D12AC-AE4F-10B0-610F-097114196814}"/>
              </a:ext>
            </a:extLst>
          </p:cNvPr>
          <p:cNvSpPr txBox="1"/>
          <p:nvPr/>
        </p:nvSpPr>
        <p:spPr>
          <a:xfrm>
            <a:off x="160882" y="6088338"/>
            <a:ext cx="5757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 err="1">
                <a:solidFill>
                  <a:schemeClr val="bg1"/>
                </a:solidFill>
              </a:rPr>
              <a:t>Frasca</a:t>
            </a:r>
            <a:r>
              <a:rPr lang="en-US" sz="1400" i="1" dirty="0">
                <a:solidFill>
                  <a:schemeClr val="bg1"/>
                </a:solidFill>
              </a:rPr>
              <a:t> International Inc. (2021b) How much does a </a:t>
            </a:r>
            <a:r>
              <a:rPr lang="en-US" sz="1400" i="1" dirty="0" err="1">
                <a:solidFill>
                  <a:schemeClr val="bg1"/>
                </a:solidFill>
              </a:rPr>
              <a:t>Frasca</a:t>
            </a:r>
            <a:r>
              <a:rPr lang="en-US" sz="1400" i="1" dirty="0">
                <a:solidFill>
                  <a:schemeClr val="bg1"/>
                </a:solidFill>
              </a:rPr>
              <a:t> simulator cost? https://www.frasca.com/how-much-does-a-frasca-simulator-cost/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B6D256-B70A-B5EC-646C-3C4340574229}"/>
              </a:ext>
            </a:extLst>
          </p:cNvPr>
          <p:cNvSpPr txBox="1"/>
          <p:nvPr/>
        </p:nvSpPr>
        <p:spPr>
          <a:xfrm>
            <a:off x="6320241" y="6088338"/>
            <a:ext cx="57680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chemeClr val="bg1"/>
                </a:solidFill>
              </a:rPr>
              <a:t>Next Level Racing: MOTION PLATFORM V3 https://nextlevelracing.com/products/next-level-racing-motion-platform-v3/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BAC249-927D-3656-12A6-00883816715E}"/>
              </a:ext>
            </a:extLst>
          </p:cNvPr>
          <p:cNvSpPr/>
          <p:nvPr/>
        </p:nvSpPr>
        <p:spPr>
          <a:xfrm>
            <a:off x="1705287" y="2353794"/>
            <a:ext cx="21868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spc="-150" dirty="0">
                <a:solidFill>
                  <a:schemeClr val="bg1"/>
                </a:solidFill>
                <a:latin typeface="Raleway" pitchFamily="2" charset="0"/>
              </a:rPr>
              <a:t>The Problem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F54D03-7970-8BE5-82F1-C0C1E3A60DC1}"/>
              </a:ext>
            </a:extLst>
          </p:cNvPr>
          <p:cNvSpPr txBox="1"/>
          <p:nvPr/>
        </p:nvSpPr>
        <p:spPr>
          <a:xfrm>
            <a:off x="2279614" y="3073083"/>
            <a:ext cx="7605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  <a:latin typeface="Raleway" panose="020B0503030101060003" pitchFamily="34" charset="77"/>
              </a:rPr>
              <a:t>The aim of the project is to provide a low-cost solution for state-protected objects in order to make them accessible to the general public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0BC9B4-3B2F-F11D-2ECA-F5830925962C}"/>
              </a:ext>
            </a:extLst>
          </p:cNvPr>
          <p:cNvSpPr/>
          <p:nvPr/>
        </p:nvSpPr>
        <p:spPr>
          <a:xfrm>
            <a:off x="1733343" y="2353794"/>
            <a:ext cx="2130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spc="-150" dirty="0">
                <a:solidFill>
                  <a:schemeClr val="bg1"/>
                </a:solidFill>
                <a:latin typeface="Raleway" pitchFamily="2" charset="0"/>
              </a:rPr>
              <a:t>The Solution</a:t>
            </a:r>
          </a:p>
        </p:txBody>
      </p:sp>
    </p:spTree>
    <p:extLst>
      <p:ext uri="{BB962C8B-B14F-4D97-AF65-F5344CB8AC3E}">
        <p14:creationId xmlns:p14="http://schemas.microsoft.com/office/powerpoint/2010/main" val="384280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7 L 0.04244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375E-6 1.48148E-6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45833E-6 -2.59259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25E-6 1.48148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5" grpId="0" animBg="1"/>
      <p:bldP spid="17" grpId="0" animBg="1"/>
      <p:bldP spid="5" grpId="0" build="p"/>
      <p:bldP spid="5" grpId="1" build="allAtOnce"/>
      <p:bldP spid="3" grpId="0" animBg="1"/>
      <p:bldP spid="4" grpId="0"/>
      <p:bldP spid="19" grpId="0"/>
      <p:bldP spid="20" grpId="0"/>
      <p:bldP spid="20" grpId="1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641E59-08FA-38BB-9129-3BCBF2A1D210}"/>
              </a:ext>
            </a:extLst>
          </p:cNvPr>
          <p:cNvGrpSpPr/>
          <p:nvPr/>
        </p:nvGrpSpPr>
        <p:grpSpPr>
          <a:xfrm>
            <a:off x="2947641" y="1318646"/>
            <a:ext cx="6296718" cy="4220709"/>
            <a:chOff x="2947643" y="594500"/>
            <a:chExt cx="6296718" cy="42207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74933B-DF67-D14D-ACC6-194EA400210B}"/>
                </a:ext>
              </a:extLst>
            </p:cNvPr>
            <p:cNvSpPr/>
            <p:nvPr/>
          </p:nvSpPr>
          <p:spPr>
            <a:xfrm>
              <a:off x="2947643" y="3799546"/>
              <a:ext cx="629671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19100" sx="102000" sy="102000" algn="ctr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Raleway Black" panose="020B0503030101060003" pitchFamily="34" charset="77"/>
                  <a:ea typeface="+mn-ea"/>
                  <a:cs typeface="+mn-cs"/>
                </a:rPr>
                <a:t>Methodology</a:t>
              </a:r>
              <a:endParaRPr kumimoji="0" lang="en-LT" sz="60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endParaRPr>
            </a:p>
          </p:txBody>
        </p:sp>
        <p:pic>
          <p:nvPicPr>
            <p:cNvPr id="8" name="Graphic 7" descr="Lightbulb and gear outline">
              <a:extLst>
                <a:ext uri="{FF2B5EF4-FFF2-40B4-BE49-F238E27FC236}">
                  <a16:creationId xmlns:a16="http://schemas.microsoft.com/office/drawing/2014/main" id="{344D42B0-4558-2646-2CA1-9F46E4DB2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19600" y="594500"/>
              <a:ext cx="3352800" cy="3352800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837521-745E-EC31-8CD7-99E6A09D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p:transition spd="slow" advTm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EA38C979-6310-2C1D-6FBB-0AECFEBA4E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6000" contrast="-21000"/>
                    </a14:imgEffect>
                  </a14:imgLayer>
                </a14:imgProps>
              </a:ext>
            </a:extLst>
          </a:blip>
          <a:srcRect l="3333" r="3333"/>
          <a:stretch/>
        </p:blipFill>
        <p:spPr>
          <a:xfrm>
            <a:off x="-287867" y="-161925"/>
            <a:ext cx="12767734" cy="718185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386052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236765" y="1276198"/>
            <a:ext cx="11772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The Structure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D6F6DD-4828-4A4E-9336-6CCFE09E4AFE}"/>
              </a:ext>
            </a:extLst>
          </p:cNvPr>
          <p:cNvSpPr/>
          <p:nvPr/>
        </p:nvSpPr>
        <p:spPr>
          <a:xfrm>
            <a:off x="10234733" y="5442770"/>
            <a:ext cx="602166" cy="157715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E9B72F-DF87-5F4E-B684-D0770028819B}"/>
              </a:ext>
            </a:extLst>
          </p:cNvPr>
          <p:cNvSpPr/>
          <p:nvPr/>
        </p:nvSpPr>
        <p:spPr>
          <a:xfrm>
            <a:off x="11026821" y="5442771"/>
            <a:ext cx="602166" cy="1577154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E454DD4-D90A-704B-ABC6-4575E360C82E}"/>
              </a:ext>
            </a:extLst>
          </p:cNvPr>
          <p:cNvSpPr/>
          <p:nvPr/>
        </p:nvSpPr>
        <p:spPr>
          <a:xfrm>
            <a:off x="534309" y="5442771"/>
            <a:ext cx="602166" cy="1577152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68481F1-4643-EF42-A9CE-7AE30251B04D}"/>
              </a:ext>
            </a:extLst>
          </p:cNvPr>
          <p:cNvSpPr/>
          <p:nvPr/>
        </p:nvSpPr>
        <p:spPr>
          <a:xfrm>
            <a:off x="1343472" y="5442771"/>
            <a:ext cx="602166" cy="1577152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3" name="Graphic 12" descr="Lightbulb and gear outline">
            <a:extLst>
              <a:ext uri="{FF2B5EF4-FFF2-40B4-BE49-F238E27FC236}">
                <a16:creationId xmlns:a16="http://schemas.microsoft.com/office/drawing/2014/main" id="{C8A4C8E1-91C7-A612-E40A-1CFD23A50B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6401" y="-10377"/>
            <a:ext cx="1273628" cy="127362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D785D3-51E2-1BA2-58FC-E83A6FBA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A picture containing text, worktable, table&#10;&#10;Description automatically generated">
            <a:extLst>
              <a:ext uri="{FF2B5EF4-FFF2-40B4-BE49-F238E27FC236}">
                <a16:creationId xmlns:a16="http://schemas.microsoft.com/office/drawing/2014/main" id="{7F15B898-B1FC-2F0C-A40B-DCA6440D93E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174" t="4083" r="8947" b="4083"/>
          <a:stretch/>
        </p:blipFill>
        <p:spPr>
          <a:xfrm>
            <a:off x="3816804" y="2643509"/>
            <a:ext cx="4612822" cy="3531188"/>
          </a:xfrm>
          <a:prstGeom prst="rect">
            <a:avLst/>
          </a:prstGeom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softEdge rad="127000"/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2D82C0-1C72-397B-76E1-A32F5304A0F2}"/>
              </a:ext>
            </a:extLst>
          </p:cNvPr>
          <p:cNvCxnSpPr>
            <a:cxnSpLocks/>
          </p:cNvCxnSpPr>
          <p:nvPr/>
        </p:nvCxnSpPr>
        <p:spPr>
          <a:xfrm>
            <a:off x="3272540" y="3118115"/>
            <a:ext cx="1080385" cy="30136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02CB7B-D04D-CCD3-8750-569F2CE91559}"/>
              </a:ext>
            </a:extLst>
          </p:cNvPr>
          <p:cNvCxnSpPr>
            <a:cxnSpLocks/>
          </p:cNvCxnSpPr>
          <p:nvPr/>
        </p:nvCxnSpPr>
        <p:spPr>
          <a:xfrm flipH="1" flipV="1">
            <a:off x="7545852" y="4912017"/>
            <a:ext cx="1484530" cy="19259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567476D-A5C3-4124-BBA7-F81BA28F667D}"/>
              </a:ext>
            </a:extLst>
          </p:cNvPr>
          <p:cNvCxnSpPr>
            <a:cxnSpLocks/>
          </p:cNvCxnSpPr>
          <p:nvPr/>
        </p:nvCxnSpPr>
        <p:spPr>
          <a:xfrm>
            <a:off x="3272540" y="4912017"/>
            <a:ext cx="913040" cy="18342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DEDE48B-AAAB-BB70-A001-68B95CD7EEBD}"/>
              </a:ext>
            </a:extLst>
          </p:cNvPr>
          <p:cNvCxnSpPr>
            <a:cxnSpLocks/>
          </p:cNvCxnSpPr>
          <p:nvPr/>
        </p:nvCxnSpPr>
        <p:spPr>
          <a:xfrm flipH="1">
            <a:off x="6204879" y="3017961"/>
            <a:ext cx="2841161" cy="49226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88DF9B-D594-C65D-2B18-BADC58B8F016}"/>
              </a:ext>
            </a:extLst>
          </p:cNvPr>
          <p:cNvCxnSpPr>
            <a:cxnSpLocks/>
          </p:cNvCxnSpPr>
          <p:nvPr/>
        </p:nvCxnSpPr>
        <p:spPr>
          <a:xfrm flipH="1">
            <a:off x="6308932" y="5104612"/>
            <a:ext cx="2721450" cy="50960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5E8FBE3-80FA-024C-EBD4-7DA85F540B6F}"/>
              </a:ext>
            </a:extLst>
          </p:cNvPr>
          <p:cNvCxnSpPr>
            <a:cxnSpLocks/>
          </p:cNvCxnSpPr>
          <p:nvPr/>
        </p:nvCxnSpPr>
        <p:spPr>
          <a:xfrm flipH="1">
            <a:off x="6308932" y="4031676"/>
            <a:ext cx="2681946" cy="44690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D133112-C4A7-1A04-921A-E6A3047D6142}"/>
              </a:ext>
            </a:extLst>
          </p:cNvPr>
          <p:cNvSpPr txBox="1"/>
          <p:nvPr/>
        </p:nvSpPr>
        <p:spPr>
          <a:xfrm>
            <a:off x="1335201" y="2836499"/>
            <a:ext cx="222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Moving Platform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019A3BB-1F09-DA23-DB93-B92E1EA1304D}"/>
              </a:ext>
            </a:extLst>
          </p:cNvPr>
          <p:cNvSpPr txBox="1"/>
          <p:nvPr/>
        </p:nvSpPr>
        <p:spPr>
          <a:xfrm>
            <a:off x="9051879" y="3874565"/>
            <a:ext cx="222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Support Column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5EE231-A10B-4F1E-ED03-40A43E00ADD2}"/>
              </a:ext>
            </a:extLst>
          </p:cNvPr>
          <p:cNvSpPr txBox="1"/>
          <p:nvPr/>
        </p:nvSpPr>
        <p:spPr>
          <a:xfrm>
            <a:off x="9051879" y="4931872"/>
            <a:ext cx="222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Motor Mounts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77C4D03-7B3A-10CD-70EE-677915B990D7}"/>
              </a:ext>
            </a:extLst>
          </p:cNvPr>
          <p:cNvSpPr txBox="1"/>
          <p:nvPr/>
        </p:nvSpPr>
        <p:spPr>
          <a:xfrm>
            <a:off x="2556513" y="4695335"/>
            <a:ext cx="699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Base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10EE193-286A-25B0-82C8-7328C6869B10}"/>
              </a:ext>
            </a:extLst>
          </p:cNvPr>
          <p:cNvSpPr txBox="1"/>
          <p:nvPr/>
        </p:nvSpPr>
        <p:spPr>
          <a:xfrm>
            <a:off x="9051879" y="2817257"/>
            <a:ext cx="222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Spherical Ball-Joint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3A2E771-6234-730E-0E6B-C9546E1AA488}"/>
              </a:ext>
            </a:extLst>
          </p:cNvPr>
          <p:cNvGrpSpPr/>
          <p:nvPr/>
        </p:nvGrpSpPr>
        <p:grpSpPr>
          <a:xfrm>
            <a:off x="8993368" y="731920"/>
            <a:ext cx="2360432" cy="1771039"/>
            <a:chOff x="9408455" y="389045"/>
            <a:chExt cx="2220532" cy="2019170"/>
          </a:xfrm>
          <a:noFill/>
        </p:grpSpPr>
        <p:sp>
          <p:nvSpPr>
            <p:cNvPr id="114" name="Rectangle: Top Corners Rounded 113">
              <a:extLst>
                <a:ext uri="{FF2B5EF4-FFF2-40B4-BE49-F238E27FC236}">
                  <a16:creationId xmlns:a16="http://schemas.microsoft.com/office/drawing/2014/main" id="{45100914-F2E8-8CFD-206E-2D7927DCFA7D}"/>
                </a:ext>
              </a:extLst>
            </p:cNvPr>
            <p:cNvSpPr/>
            <p:nvPr/>
          </p:nvSpPr>
          <p:spPr>
            <a:xfrm>
              <a:off x="9408455" y="389045"/>
              <a:ext cx="2220532" cy="1405996"/>
            </a:xfrm>
            <a:prstGeom prst="round2SameRect">
              <a:avLst>
                <a:gd name="adj1" fmla="val 8000"/>
                <a:gd name="adj2" fmla="val 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2FD72A7D-3C09-B805-8E59-9E3E8DC126DF}"/>
                </a:ext>
              </a:extLst>
            </p:cNvPr>
            <p:cNvGrpSpPr/>
            <p:nvPr/>
          </p:nvGrpSpPr>
          <p:grpSpPr>
            <a:xfrm>
              <a:off x="9408455" y="1803637"/>
              <a:ext cx="2220532" cy="604578"/>
              <a:chOff x="5493" y="3119214"/>
              <a:chExt cx="2372728" cy="761612"/>
            </a:xfrm>
            <a:grpFill/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7FC19B5-388F-0484-E48D-7A8A92E85B9B}"/>
                  </a:ext>
                </a:extLst>
              </p:cNvPr>
              <p:cNvSpPr/>
              <p:nvPr/>
            </p:nvSpPr>
            <p:spPr>
              <a:xfrm>
                <a:off x="5493" y="3119214"/>
                <a:ext cx="2372728" cy="761612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1E892951-0398-0443-3B51-7D90738ED77D}"/>
                  </a:ext>
                </a:extLst>
              </p:cNvPr>
              <p:cNvSpPr txBox="1"/>
              <p:nvPr/>
            </p:nvSpPr>
            <p:spPr>
              <a:xfrm>
                <a:off x="5493" y="3119214"/>
                <a:ext cx="1670935" cy="761612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86690" tIns="0" rIns="62230" bIns="0" numCol="1" spcCol="1270" anchor="ctr" anchorCtr="0">
                <a:noAutofit/>
              </a:bodyPr>
              <a:lstStyle/>
              <a:p>
                <a:pPr marL="0" lvl="0" indent="0" algn="l" defTabSz="2178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4900" kern="1200"/>
              </a:p>
            </p:txBody>
          </p:sp>
        </p:grp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AB2BA579-2AEB-511C-21A6-D0B8624F8389}"/>
              </a:ext>
            </a:extLst>
          </p:cNvPr>
          <p:cNvSpPr txBox="1"/>
          <p:nvPr/>
        </p:nvSpPr>
        <p:spPr>
          <a:xfrm>
            <a:off x="9207472" y="2045664"/>
            <a:ext cx="209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aleway" pitchFamily="2" charset="0"/>
              </a:rPr>
              <a:t>Functions Used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31D80EC-F8EF-2E3D-C141-532AA81E64D6}"/>
              </a:ext>
            </a:extLst>
          </p:cNvPr>
          <p:cNvSpPr txBox="1"/>
          <p:nvPr/>
        </p:nvSpPr>
        <p:spPr>
          <a:xfrm>
            <a:off x="9027555" y="1217158"/>
            <a:ext cx="2394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Part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Assembly Design</a:t>
            </a:r>
          </a:p>
        </p:txBody>
      </p:sp>
      <p:pic>
        <p:nvPicPr>
          <p:cNvPr id="122" name="Picture 121" descr="Logo&#10;&#10;Description automatically generated">
            <a:extLst>
              <a:ext uri="{FF2B5EF4-FFF2-40B4-BE49-F238E27FC236}">
                <a16:creationId xmlns:a16="http://schemas.microsoft.com/office/drawing/2014/main" id="{02A08A25-E658-5842-34F1-FC8F3F9990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6926" y="448681"/>
            <a:ext cx="853364" cy="697310"/>
          </a:xfrm>
          <a:prstGeom prst="rect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BEDA90D6-5963-CBF7-376C-1FAC0FADE7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7335" y="664001"/>
            <a:ext cx="2502090" cy="19795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0187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5E-6 -4.81481E-6 L -2.5E-6 -0.0553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54167E-6 -4.81481E-6 L 3.54167E-6 -0.0553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81481E-6 L 4.16667E-7 -0.05532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-4.81481E-6 L 4.16667E-6 -0.05532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50" grpId="0"/>
      <p:bldP spid="51" grpId="0"/>
      <p:bldP spid="52" grpId="0"/>
      <p:bldP spid="53" grpId="0"/>
      <p:bldP spid="54" grpId="0"/>
      <p:bldP spid="119" grpId="0"/>
      <p:bldP spid="119" grpId="1"/>
      <p:bldP spid="120" grpId="0"/>
      <p:bldP spid="12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B4E2FA68-7481-CDB6-52BB-E0B7F9AFA5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8000" contrast="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55216" y="-421890"/>
            <a:ext cx="13689886" cy="7711690"/>
          </a:xfrm>
          <a:prstGeom prst="rect">
            <a:avLst/>
          </a:prstGeom>
          <a:effectLst>
            <a:outerShdw dist="50800" dir="5400000" algn="ctr" rotWithShape="0">
              <a:srgbClr val="0F141A"/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0B1B79-0C54-51E5-9312-8E1F6F01DFB6}"/>
              </a:ext>
            </a:extLst>
          </p:cNvPr>
          <p:cNvSpPr/>
          <p:nvPr/>
        </p:nvSpPr>
        <p:spPr>
          <a:xfrm>
            <a:off x="236765" y="1293435"/>
            <a:ext cx="11772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The Electronics</a:t>
            </a: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ABD5AFB-90DE-EDD9-510C-076CE92D939A}"/>
              </a:ext>
            </a:extLst>
          </p:cNvPr>
          <p:cNvSpPr/>
          <p:nvPr/>
        </p:nvSpPr>
        <p:spPr>
          <a:xfrm rot="5400000">
            <a:off x="365955" y="3021876"/>
            <a:ext cx="445807" cy="151468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1" name="Graphic 10" descr="Lightbulb and gear outline">
            <a:extLst>
              <a:ext uri="{FF2B5EF4-FFF2-40B4-BE49-F238E27FC236}">
                <a16:creationId xmlns:a16="http://schemas.microsoft.com/office/drawing/2014/main" id="{8CF2A46E-2449-ECE3-A385-B0B1ED9BB9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86401" y="6860"/>
            <a:ext cx="1273628" cy="1273628"/>
          </a:xfrm>
          <a:prstGeom prst="rect">
            <a:avLst/>
          </a:prstGeom>
        </p:spPr>
      </p:pic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3B1A78-14D5-3693-FF07-EBD882038532}"/>
              </a:ext>
            </a:extLst>
          </p:cNvPr>
          <p:cNvSpPr/>
          <p:nvPr/>
        </p:nvSpPr>
        <p:spPr>
          <a:xfrm rot="16200000">
            <a:off x="11516624" y="3640058"/>
            <a:ext cx="445807" cy="1191011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0" name="Google Shape;700;p40">
            <a:extLst>
              <a:ext uri="{FF2B5EF4-FFF2-40B4-BE49-F238E27FC236}">
                <a16:creationId xmlns:a16="http://schemas.microsoft.com/office/drawing/2014/main" id="{9886BF84-8BB7-E770-8618-4AF811F5F814}"/>
              </a:ext>
            </a:extLst>
          </p:cNvPr>
          <p:cNvSpPr txBox="1">
            <a:spLocks/>
          </p:cNvSpPr>
          <p:nvPr/>
        </p:nvSpPr>
        <p:spPr>
          <a:xfrm>
            <a:off x="-3662409" y="10783642"/>
            <a:ext cx="2397061" cy="4572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Micro-controller</a:t>
            </a:r>
          </a:p>
        </p:txBody>
      </p:sp>
      <p:sp>
        <p:nvSpPr>
          <p:cNvPr id="21" name="Google Shape;701;p40">
            <a:extLst>
              <a:ext uri="{FF2B5EF4-FFF2-40B4-BE49-F238E27FC236}">
                <a16:creationId xmlns:a16="http://schemas.microsoft.com/office/drawing/2014/main" id="{BED0A66B-59AA-5C34-7654-3D656353E714}"/>
              </a:ext>
            </a:extLst>
          </p:cNvPr>
          <p:cNvSpPr txBox="1">
            <a:spLocks/>
          </p:cNvSpPr>
          <p:nvPr/>
        </p:nvSpPr>
        <p:spPr>
          <a:xfrm>
            <a:off x="1179804" y="4196120"/>
            <a:ext cx="2315400" cy="484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Arduino Uno</a:t>
            </a:r>
          </a:p>
        </p:txBody>
      </p:sp>
      <p:sp>
        <p:nvSpPr>
          <p:cNvPr id="22" name="Google Shape;702;p40">
            <a:extLst>
              <a:ext uri="{FF2B5EF4-FFF2-40B4-BE49-F238E27FC236}">
                <a16:creationId xmlns:a16="http://schemas.microsoft.com/office/drawing/2014/main" id="{1A9587B8-2A11-C7D9-144F-955F0F829CAB}"/>
              </a:ext>
            </a:extLst>
          </p:cNvPr>
          <p:cNvSpPr txBox="1">
            <a:spLocks/>
          </p:cNvSpPr>
          <p:nvPr/>
        </p:nvSpPr>
        <p:spPr>
          <a:xfrm>
            <a:off x="3966756" y="10783642"/>
            <a:ext cx="2326200" cy="4572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Sensor</a:t>
            </a:r>
          </a:p>
        </p:txBody>
      </p:sp>
      <p:sp>
        <p:nvSpPr>
          <p:cNvPr id="23" name="Google Shape;703;p40">
            <a:extLst>
              <a:ext uri="{FF2B5EF4-FFF2-40B4-BE49-F238E27FC236}">
                <a16:creationId xmlns:a16="http://schemas.microsoft.com/office/drawing/2014/main" id="{46FC9BD7-226C-9633-1EBB-063945CFF3C1}"/>
              </a:ext>
            </a:extLst>
          </p:cNvPr>
          <p:cNvSpPr txBox="1">
            <a:spLocks/>
          </p:cNvSpPr>
          <p:nvPr/>
        </p:nvSpPr>
        <p:spPr>
          <a:xfrm>
            <a:off x="1154564" y="924429"/>
            <a:ext cx="2326200" cy="484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MPU6050</a:t>
            </a:r>
          </a:p>
        </p:txBody>
      </p:sp>
      <p:sp>
        <p:nvSpPr>
          <p:cNvPr id="24" name="Google Shape;704;p40">
            <a:extLst>
              <a:ext uri="{FF2B5EF4-FFF2-40B4-BE49-F238E27FC236}">
                <a16:creationId xmlns:a16="http://schemas.microsoft.com/office/drawing/2014/main" id="{AF803164-53D1-0BA1-591E-629AB5788EE4}"/>
              </a:ext>
            </a:extLst>
          </p:cNvPr>
          <p:cNvSpPr txBox="1">
            <a:spLocks/>
          </p:cNvSpPr>
          <p:nvPr/>
        </p:nvSpPr>
        <p:spPr>
          <a:xfrm>
            <a:off x="320899" y="10783642"/>
            <a:ext cx="2313300" cy="4572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Motors</a:t>
            </a:r>
          </a:p>
        </p:txBody>
      </p:sp>
      <p:sp>
        <p:nvSpPr>
          <p:cNvPr id="25" name="Google Shape;705;p40">
            <a:extLst>
              <a:ext uri="{FF2B5EF4-FFF2-40B4-BE49-F238E27FC236}">
                <a16:creationId xmlns:a16="http://schemas.microsoft.com/office/drawing/2014/main" id="{78A23C28-158C-62E0-5E25-D5CA33AA0D97}"/>
              </a:ext>
            </a:extLst>
          </p:cNvPr>
          <p:cNvSpPr txBox="1">
            <a:spLocks/>
          </p:cNvSpPr>
          <p:nvPr/>
        </p:nvSpPr>
        <p:spPr>
          <a:xfrm>
            <a:off x="9040500" y="1164928"/>
            <a:ext cx="2313300" cy="484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Tower Pro MG945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FB281B0-8DE2-7F1E-6C91-691D1D1BA529}"/>
              </a:ext>
            </a:extLst>
          </p:cNvPr>
          <p:cNvGrpSpPr/>
          <p:nvPr/>
        </p:nvGrpSpPr>
        <p:grpSpPr>
          <a:xfrm>
            <a:off x="10802938" y="1220178"/>
            <a:ext cx="913800" cy="923100"/>
            <a:chOff x="9858375" y="1220178"/>
            <a:chExt cx="913800" cy="923100"/>
          </a:xfrm>
        </p:grpSpPr>
        <p:pic>
          <p:nvPicPr>
            <p:cNvPr id="27" name="Picture 2" descr="Servo MG945 TowerPro | Reprap 3D Printer">
              <a:extLst>
                <a:ext uri="{FF2B5EF4-FFF2-40B4-BE49-F238E27FC236}">
                  <a16:creationId xmlns:a16="http://schemas.microsoft.com/office/drawing/2014/main" id="{9FD9799E-224E-894F-9825-EACC055C8D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Photocopy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4060" y="1228529"/>
              <a:ext cx="877233" cy="877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Google Shape;694;p40">
              <a:extLst>
                <a:ext uri="{FF2B5EF4-FFF2-40B4-BE49-F238E27FC236}">
                  <a16:creationId xmlns:a16="http://schemas.microsoft.com/office/drawing/2014/main" id="{6FD83B47-C526-BDF9-C040-BAC19A723A4C}"/>
                </a:ext>
              </a:extLst>
            </p:cNvPr>
            <p:cNvSpPr/>
            <p:nvPr/>
          </p:nvSpPr>
          <p:spPr>
            <a:xfrm>
              <a:off x="9858375" y="1220178"/>
              <a:ext cx="913800" cy="9231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1DC0F29-BF6E-42CF-8F83-3FD1EAE6CEBF}"/>
              </a:ext>
            </a:extLst>
          </p:cNvPr>
          <p:cNvGrpSpPr/>
          <p:nvPr/>
        </p:nvGrpSpPr>
        <p:grpSpPr>
          <a:xfrm>
            <a:off x="167614" y="951290"/>
            <a:ext cx="913800" cy="923100"/>
            <a:chOff x="167614" y="1459290"/>
            <a:chExt cx="913800" cy="923100"/>
          </a:xfrm>
        </p:grpSpPr>
        <p:pic>
          <p:nvPicPr>
            <p:cNvPr id="28" name="Picture 6" descr="MPU-6050 3-Axis Accelerometer and Gyro Sensor">
              <a:extLst>
                <a:ext uri="{FF2B5EF4-FFF2-40B4-BE49-F238E27FC236}">
                  <a16:creationId xmlns:a16="http://schemas.microsoft.com/office/drawing/2014/main" id="{93FD9244-36C1-3453-1B3E-723E076BD4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62" t="6070" r="17240" b="8451"/>
            <a:stretch/>
          </p:blipFill>
          <p:spPr bwMode="auto">
            <a:xfrm rot="20507058">
              <a:off x="403064" y="1616306"/>
              <a:ext cx="471260" cy="601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Google Shape;694;p40">
              <a:extLst>
                <a:ext uri="{FF2B5EF4-FFF2-40B4-BE49-F238E27FC236}">
                  <a16:creationId xmlns:a16="http://schemas.microsoft.com/office/drawing/2014/main" id="{24454BDB-968F-E9DB-079C-AEF9B39DB55B}"/>
                </a:ext>
              </a:extLst>
            </p:cNvPr>
            <p:cNvSpPr/>
            <p:nvPr/>
          </p:nvSpPr>
          <p:spPr>
            <a:xfrm>
              <a:off x="167614" y="1459290"/>
              <a:ext cx="913800" cy="9231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41F6DC8-1C4D-11A6-FD6F-86275B533BF3}"/>
              </a:ext>
            </a:extLst>
          </p:cNvPr>
          <p:cNvSpPr txBox="1"/>
          <p:nvPr/>
        </p:nvSpPr>
        <p:spPr>
          <a:xfrm>
            <a:off x="9525311" y="2175934"/>
            <a:ext cx="26666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DC Servo Motor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Operating Speed: 0.23sec/60degree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Torque: 12kg/cm (1.18Nm)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Quantity: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6EFD5E-3418-0151-0C43-7A5637E1266F}"/>
              </a:ext>
            </a:extLst>
          </p:cNvPr>
          <p:cNvSpPr txBox="1"/>
          <p:nvPr/>
        </p:nvSpPr>
        <p:spPr>
          <a:xfrm>
            <a:off x="27443" y="5263136"/>
            <a:ext cx="28116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Microcontroller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I2C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Clock Speed: 16KHz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56537A-DBFD-17D7-38DC-C55E9D2F3A3A}"/>
              </a:ext>
            </a:extLst>
          </p:cNvPr>
          <p:cNvSpPr txBox="1"/>
          <p:nvPr/>
        </p:nvSpPr>
        <p:spPr>
          <a:xfrm>
            <a:off x="150394" y="1884984"/>
            <a:ext cx="23970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Raleway" pitchFamily="2" charset="0"/>
                <a:ea typeface="Times New Roman" panose="02020603050405020304" pitchFamily="18" charset="0"/>
              </a:rPr>
              <a:t>3-Axis Gyro and Accelerometer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Sensing inertial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Quantity: 1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5421174-53E8-97FD-C36A-72DD7FA8A2B2}"/>
              </a:ext>
            </a:extLst>
          </p:cNvPr>
          <p:cNvGrpSpPr/>
          <p:nvPr/>
        </p:nvGrpSpPr>
        <p:grpSpPr>
          <a:xfrm>
            <a:off x="167614" y="4222230"/>
            <a:ext cx="913800" cy="923100"/>
            <a:chOff x="236765" y="3765030"/>
            <a:chExt cx="913800" cy="923100"/>
          </a:xfrm>
        </p:grpSpPr>
        <p:sp>
          <p:nvSpPr>
            <p:cNvPr id="29" name="Google Shape;694;p40">
              <a:extLst>
                <a:ext uri="{FF2B5EF4-FFF2-40B4-BE49-F238E27FC236}">
                  <a16:creationId xmlns:a16="http://schemas.microsoft.com/office/drawing/2014/main" id="{DE464D3C-17D8-729C-32C1-54402E2A1373}"/>
                </a:ext>
              </a:extLst>
            </p:cNvPr>
            <p:cNvSpPr/>
            <p:nvPr/>
          </p:nvSpPr>
          <p:spPr>
            <a:xfrm>
              <a:off x="236765" y="3765030"/>
              <a:ext cx="913800" cy="9231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pic>
          <p:nvPicPr>
            <p:cNvPr id="37" name="Picture 36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A27EB530-FF6A-15F0-9C8E-0B2C6F3B1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0700000">
              <a:off x="346306" y="3995061"/>
              <a:ext cx="694714" cy="482942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B05C51E-D7E1-7BD5-B337-0A60E0EC59E1}"/>
                  </a:ext>
                </a:extLst>
              </p14:cNvPr>
              <p14:cNvContentPartPr/>
              <p14:nvPr/>
            </p14:nvContentPartPr>
            <p14:xfrm>
              <a:off x="1053755" y="3031820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B05C51E-D7E1-7BD5-B337-0A60E0EC59E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45115" y="30231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BFD0EF9-D76A-DF17-053A-17CB2275BE26}"/>
                  </a:ext>
                </a:extLst>
              </p14:cNvPr>
              <p14:cNvContentPartPr/>
              <p14:nvPr/>
            </p14:nvContentPartPr>
            <p14:xfrm>
              <a:off x="1590515" y="2577860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BFD0EF9-D76A-DF17-053A-17CB2275BE2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81515" y="25688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F0561B7-B5C1-22B9-E421-91AAA61D06ED}"/>
                  </a:ext>
                </a:extLst>
              </p14:cNvPr>
              <p14:cNvContentPartPr/>
              <p14:nvPr/>
            </p14:nvContentPartPr>
            <p14:xfrm>
              <a:off x="1669241" y="2812196"/>
              <a:ext cx="46080" cy="1134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F0561B7-B5C1-22B9-E421-91AAA61D06E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60241" y="2803196"/>
                <a:ext cx="637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DEE2BC1-B494-1085-6B61-EBD913267A1B}"/>
                  </a:ext>
                </a:extLst>
              </p14:cNvPr>
              <p14:cNvContentPartPr/>
              <p14:nvPr/>
            </p14:nvContentPartPr>
            <p14:xfrm>
              <a:off x="1003294" y="2966996"/>
              <a:ext cx="71640" cy="799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DEE2BC1-B494-1085-6B61-EBD913267A1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4654" y="2957996"/>
                <a:ext cx="89280" cy="97560"/>
              </a:xfrm>
              <a:prstGeom prst="rect">
                <a:avLst/>
              </a:prstGeom>
            </p:spPr>
          </p:pic>
        </mc:Fallback>
      </mc:AlternateContent>
      <p:sp>
        <p:nvSpPr>
          <p:cNvPr id="71" name="Rectangle 70">
            <a:extLst>
              <a:ext uri="{FF2B5EF4-FFF2-40B4-BE49-F238E27FC236}">
                <a16:creationId xmlns:a16="http://schemas.microsoft.com/office/drawing/2014/main" id="{E287AAF8-DA9B-DB03-ED25-B8FFF7485553}"/>
              </a:ext>
            </a:extLst>
          </p:cNvPr>
          <p:cNvSpPr/>
          <p:nvPr/>
        </p:nvSpPr>
        <p:spPr>
          <a:xfrm rot="20720956">
            <a:off x="1077785" y="3358993"/>
            <a:ext cx="82137" cy="69117"/>
          </a:xfrm>
          <a:prstGeom prst="rect">
            <a:avLst/>
          </a:prstGeom>
          <a:solidFill>
            <a:schemeClr val="tx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6C2111E-2EA1-0239-8ECF-53D1361FAAEC}"/>
                  </a:ext>
                </a:extLst>
              </p14:cNvPr>
              <p14:cNvContentPartPr/>
              <p14:nvPr/>
            </p14:nvContentPartPr>
            <p14:xfrm>
              <a:off x="9179370" y="2888171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6C2111E-2EA1-0239-8ECF-53D1361FAAE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143730" y="2852531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9492063-1CB1-814B-1B61-D021A016C8C4}"/>
                  </a:ext>
                </a:extLst>
              </p14:cNvPr>
              <p14:cNvContentPartPr/>
              <p14:nvPr/>
            </p14:nvContentPartPr>
            <p14:xfrm>
              <a:off x="9332010" y="3350051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9492063-1CB1-814B-1B61-D021A016C8C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296010" y="3314411"/>
                <a:ext cx="72000" cy="7200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DB0E096E-EF21-8B03-C0ED-26E9AC7BC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AF9971-A1D5-7ADD-099E-0DCD0180028C}"/>
              </a:ext>
            </a:extLst>
          </p:cNvPr>
          <p:cNvPicPr>
            <a:picLocks noChangeAspect="1"/>
          </p:cNvPicPr>
          <p:nvPr/>
        </p:nvPicPr>
        <p:blipFill rotWithShape="1">
          <a:blip r:embed="rId39"/>
          <a:srcRect l="21705" t="10178" r="13888" b="3275"/>
          <a:stretch/>
        </p:blipFill>
        <p:spPr>
          <a:xfrm>
            <a:off x="2872525" y="1895375"/>
            <a:ext cx="6480386" cy="48981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7E9A8EC-5292-8BB6-6EF9-80165971F30E}"/>
              </a:ext>
            </a:extLst>
          </p:cNvPr>
          <p:cNvCxnSpPr>
            <a:cxnSpLocks/>
            <a:endCxn id="31" idx="0"/>
          </p:cNvCxnSpPr>
          <p:nvPr/>
        </p:nvCxnSpPr>
        <p:spPr>
          <a:xfrm rot="10800000">
            <a:off x="1081414" y="1412840"/>
            <a:ext cx="3160386" cy="1460876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9676063-DEE9-D18C-3539-BFB538313A4F}"/>
              </a:ext>
            </a:extLst>
          </p:cNvPr>
          <p:cNvGrpSpPr/>
          <p:nvPr/>
        </p:nvGrpSpPr>
        <p:grpSpPr>
          <a:xfrm>
            <a:off x="8136249" y="1681728"/>
            <a:ext cx="2666689" cy="1769621"/>
            <a:chOff x="8136249" y="1681728"/>
            <a:chExt cx="2666689" cy="1769621"/>
          </a:xfrm>
        </p:grpSpPr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CF0C2400-04AB-FC7E-8E6E-0E9BDA35C858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8136249" y="1681728"/>
              <a:ext cx="2666689" cy="931412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B1F121A-0968-FAEF-D6D5-CE74BB0A8BAF}"/>
                </a:ext>
              </a:extLst>
            </p:cNvPr>
            <p:cNvCxnSpPr>
              <a:cxnSpLocks/>
            </p:cNvCxnSpPr>
            <p:nvPr/>
          </p:nvCxnSpPr>
          <p:spPr>
            <a:xfrm>
              <a:off x="9469654" y="2596096"/>
              <a:ext cx="0" cy="855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E46192-E7FB-39A4-4407-D55BE970EA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36249" y="3439098"/>
              <a:ext cx="1333405" cy="122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37B7F85E-D6E6-BEB9-F790-05F43612DC35}"/>
              </a:ext>
            </a:extLst>
          </p:cNvPr>
          <p:cNvCxnSpPr>
            <a:cxnSpLocks/>
            <a:endCxn id="29" idx="0"/>
          </p:cNvCxnSpPr>
          <p:nvPr/>
        </p:nvCxnSpPr>
        <p:spPr>
          <a:xfrm rot="10800000">
            <a:off x="1081414" y="4683780"/>
            <a:ext cx="3160388" cy="46155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8F11EE1-ABE6-300E-DDE6-F497BD8D8DB0}"/>
              </a:ext>
            </a:extLst>
          </p:cNvPr>
          <p:cNvGrpSpPr/>
          <p:nvPr/>
        </p:nvGrpSpPr>
        <p:grpSpPr>
          <a:xfrm>
            <a:off x="10782056" y="4706371"/>
            <a:ext cx="913800" cy="923100"/>
            <a:chOff x="11227326" y="4599145"/>
            <a:chExt cx="913800" cy="923100"/>
          </a:xfrm>
        </p:grpSpPr>
        <p:pic>
          <p:nvPicPr>
            <p:cNvPr id="77" name="Picture 76" descr="A picture containing text, clock&#10;&#10;Description automatically generated">
              <a:extLst>
                <a:ext uri="{FF2B5EF4-FFF2-40B4-BE49-F238E27FC236}">
                  <a16:creationId xmlns:a16="http://schemas.microsoft.com/office/drawing/2014/main" id="{7878AF44-7DBC-2C4F-77D6-59A06283A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 rot="20545599">
              <a:off x="11340824" y="4909688"/>
              <a:ext cx="710062" cy="315359"/>
            </a:xfrm>
            <a:prstGeom prst="rect">
              <a:avLst/>
            </a:prstGeom>
          </p:spPr>
        </p:pic>
        <p:sp>
          <p:nvSpPr>
            <p:cNvPr id="83" name="Google Shape;694;p40">
              <a:extLst>
                <a:ext uri="{FF2B5EF4-FFF2-40B4-BE49-F238E27FC236}">
                  <a16:creationId xmlns:a16="http://schemas.microsoft.com/office/drawing/2014/main" id="{BCB7AB7F-84C6-0912-7E58-82C7BCB46395}"/>
                </a:ext>
              </a:extLst>
            </p:cNvPr>
            <p:cNvSpPr/>
            <p:nvPr/>
          </p:nvSpPr>
          <p:spPr>
            <a:xfrm>
              <a:off x="11227326" y="4599145"/>
              <a:ext cx="913800" cy="9231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BAEA4D8E-811A-E592-9956-EF5AC4012E4D}"/>
              </a:ext>
            </a:extLst>
          </p:cNvPr>
          <p:cNvCxnSpPr/>
          <p:nvPr/>
        </p:nvCxnSpPr>
        <p:spPr>
          <a:xfrm flipV="1">
            <a:off x="8743950" y="5145331"/>
            <a:ext cx="2038106" cy="11780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Google Shape;705;p40">
            <a:extLst>
              <a:ext uri="{FF2B5EF4-FFF2-40B4-BE49-F238E27FC236}">
                <a16:creationId xmlns:a16="http://schemas.microsoft.com/office/drawing/2014/main" id="{36232CCE-6031-85CD-0CD0-F4F7E6B329F6}"/>
              </a:ext>
            </a:extLst>
          </p:cNvPr>
          <p:cNvSpPr txBox="1">
            <a:spLocks/>
          </p:cNvSpPr>
          <p:nvPr/>
        </p:nvSpPr>
        <p:spPr>
          <a:xfrm>
            <a:off x="9838019" y="4649445"/>
            <a:ext cx="2313300" cy="4845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16x2 LCD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897DF2F-B2AE-47D0-A260-2B69237EBFB6}"/>
              </a:ext>
            </a:extLst>
          </p:cNvPr>
          <p:cNvSpPr txBox="1"/>
          <p:nvPr/>
        </p:nvSpPr>
        <p:spPr>
          <a:xfrm>
            <a:off x="9525311" y="5631802"/>
            <a:ext cx="2313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8-bit operation mode</a:t>
            </a:r>
          </a:p>
        </p:txBody>
      </p:sp>
    </p:spTree>
    <p:extLst>
      <p:ext uri="{BB962C8B-B14F-4D97-AF65-F5344CB8AC3E}">
        <p14:creationId xmlns:p14="http://schemas.microsoft.com/office/powerpoint/2010/main" val="815684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0.08854 -0.00116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59259E-6 L -0.07552 -0.00185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7" grpId="0" animBg="1"/>
      <p:bldP spid="17" grpId="1" animBg="1"/>
      <p:bldP spid="21" grpId="0"/>
      <p:bldP spid="23" grpId="0"/>
      <p:bldP spid="25" grpId="0"/>
      <p:bldP spid="33" grpId="0"/>
      <p:bldP spid="34" grpId="0"/>
      <p:bldP spid="35" grpId="0"/>
      <p:bldP spid="87" grpId="0"/>
      <p:bldP spid="8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E3831D-DDA5-2672-C080-83C926AC0243}"/>
              </a:ext>
            </a:extLst>
          </p:cNvPr>
          <p:cNvGrpSpPr/>
          <p:nvPr/>
        </p:nvGrpSpPr>
        <p:grpSpPr>
          <a:xfrm>
            <a:off x="2947641" y="675229"/>
            <a:ext cx="6296718" cy="5050342"/>
            <a:chOff x="2947641" y="345296"/>
            <a:chExt cx="6296718" cy="505034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74933B-DF67-D14D-ACC6-194EA400210B}"/>
                </a:ext>
              </a:extLst>
            </p:cNvPr>
            <p:cNvSpPr/>
            <p:nvPr/>
          </p:nvSpPr>
          <p:spPr>
            <a:xfrm>
              <a:off x="2947641" y="3456646"/>
              <a:ext cx="6296718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19100" sx="102000" sy="102000" algn="ctr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Raleway Black" panose="020B0503030101060003" pitchFamily="34" charset="77"/>
                  <a:ea typeface="+mn-ea"/>
                  <a:cs typeface="+mn-cs"/>
                </a:rPr>
                <a:t>Expected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6000" b="1" spc="-150" dirty="0">
                  <a:solidFill>
                    <a:srgbClr val="FFFFFF"/>
                  </a:solidFill>
                  <a:effectLst>
                    <a:outerShdw blurRad="419100" sx="102000" sy="102000" algn="ctr" rotWithShape="0">
                      <a:prstClr val="black">
                        <a:alpha val="29000"/>
                      </a:prstClr>
                    </a:outerShdw>
                  </a:effectLst>
                  <a:latin typeface="Raleway Black" panose="020B0503030101060003" pitchFamily="34" charset="77"/>
                </a:rPr>
                <a:t>Deliverables</a:t>
              </a:r>
              <a:endParaRPr kumimoji="0" lang="en-LT" sz="60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endParaRPr>
            </a:p>
          </p:txBody>
        </p:sp>
        <p:pic>
          <p:nvPicPr>
            <p:cNvPr id="5" name="Graphic 4" descr="Puzzle pieces with solid fill">
              <a:extLst>
                <a:ext uri="{FF2B5EF4-FFF2-40B4-BE49-F238E27FC236}">
                  <a16:creationId xmlns:a16="http://schemas.microsoft.com/office/drawing/2014/main" id="{CE04E371-59EF-E74B-328C-304732E8F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30700" y="345296"/>
              <a:ext cx="3530600" cy="3530600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B153E-4471-DC51-36AE-A102C6FCD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p:transition spd="slow" advTm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 descr="A picture containing diagram&#10;&#10;Description automatically generated">
            <a:extLst>
              <a:ext uri="{FF2B5EF4-FFF2-40B4-BE49-F238E27FC236}">
                <a16:creationId xmlns:a16="http://schemas.microsoft.com/office/drawing/2014/main" id="{010CB1F3-9F9C-C946-89AF-49FCA969AC1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085"/>
                    </a14:imgEffect>
                    <a14:imgEffect>
                      <a14:brightnessContrast bright="-60000" contrast="21000"/>
                    </a14:imgEffect>
                  </a14:imgLayer>
                </a14:imgProps>
              </a:ext>
            </a:extLst>
          </a:blip>
          <a:srcRect t="7303" b="6788"/>
          <a:stretch/>
        </p:blipFill>
        <p:spPr>
          <a:xfrm>
            <a:off x="-126923" y="-71394"/>
            <a:ext cx="12445846" cy="700078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33" name="Graphic 32" descr="Puzzle pieces with solid fill">
            <a:extLst>
              <a:ext uri="{FF2B5EF4-FFF2-40B4-BE49-F238E27FC236}">
                <a16:creationId xmlns:a16="http://schemas.microsoft.com/office/drawing/2014/main" id="{6C1BF45D-FB7E-8A2D-A154-054C3C67C4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3443" y="32917"/>
            <a:ext cx="1316516" cy="13165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3248161" y="1353232"/>
            <a:ext cx="5513048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40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Expected Deliverables</a:t>
            </a:r>
            <a:endParaRPr lang="en-LT" sz="40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36" name="Google Shape;1308;p54">
            <a:extLst>
              <a:ext uri="{FF2B5EF4-FFF2-40B4-BE49-F238E27FC236}">
                <a16:creationId xmlns:a16="http://schemas.microsoft.com/office/drawing/2014/main" id="{DAB5F712-3953-F754-7A0D-F0D2731EF399}"/>
              </a:ext>
            </a:extLst>
          </p:cNvPr>
          <p:cNvSpPr txBox="1"/>
          <p:nvPr/>
        </p:nvSpPr>
        <p:spPr>
          <a:xfrm>
            <a:off x="2876316" y="3010414"/>
            <a:ext cx="1986000" cy="54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1600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MPU feedback to Microcontroller</a:t>
            </a:r>
            <a:endParaRPr sz="1600" dirty="0">
              <a:solidFill>
                <a:schemeClr val="bg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37" name="Google Shape;1310;p54">
            <a:extLst>
              <a:ext uri="{FF2B5EF4-FFF2-40B4-BE49-F238E27FC236}">
                <a16:creationId xmlns:a16="http://schemas.microsoft.com/office/drawing/2014/main" id="{B9ED7BDD-611B-10E1-284F-4A0E68A0861D}"/>
              </a:ext>
            </a:extLst>
          </p:cNvPr>
          <p:cNvSpPr txBox="1"/>
          <p:nvPr/>
        </p:nvSpPr>
        <p:spPr>
          <a:xfrm>
            <a:off x="5994743" y="3064737"/>
            <a:ext cx="1986000" cy="513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sz="1600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Servo arm </a:t>
            </a:r>
          </a:p>
          <a:p>
            <a:pPr algn="ctr"/>
            <a:r>
              <a:rPr lang="en" sz="1600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adjustment</a:t>
            </a:r>
            <a:endParaRPr sz="1600" dirty="0">
              <a:solidFill>
                <a:schemeClr val="bg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39" name="Google Shape;1312;p54">
            <a:extLst>
              <a:ext uri="{FF2B5EF4-FFF2-40B4-BE49-F238E27FC236}">
                <a16:creationId xmlns:a16="http://schemas.microsoft.com/office/drawing/2014/main" id="{1DC0E9A2-5052-FEB1-59AC-080AE32D79DF}"/>
              </a:ext>
            </a:extLst>
          </p:cNvPr>
          <p:cNvSpPr txBox="1"/>
          <p:nvPr/>
        </p:nvSpPr>
        <p:spPr>
          <a:xfrm>
            <a:off x="1437148" y="4641474"/>
            <a:ext cx="1986000" cy="577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Position Sensing</a:t>
            </a:r>
            <a:endParaRPr sz="1600" dirty="0">
              <a:solidFill>
                <a:schemeClr val="bg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0" name="Google Shape;1314;p54">
            <a:extLst>
              <a:ext uri="{FF2B5EF4-FFF2-40B4-BE49-F238E27FC236}">
                <a16:creationId xmlns:a16="http://schemas.microsoft.com/office/drawing/2014/main" id="{C5439940-5628-206D-3F5F-C2A99142F884}"/>
              </a:ext>
            </a:extLst>
          </p:cNvPr>
          <p:cNvSpPr txBox="1"/>
          <p:nvPr/>
        </p:nvSpPr>
        <p:spPr>
          <a:xfrm>
            <a:off x="4428410" y="4675946"/>
            <a:ext cx="1986000" cy="543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Signal to Actuators</a:t>
            </a:r>
            <a:endParaRPr sz="1600" dirty="0">
              <a:solidFill>
                <a:schemeClr val="bg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1" name="Google Shape;1331;p54">
            <a:extLst>
              <a:ext uri="{FF2B5EF4-FFF2-40B4-BE49-F238E27FC236}">
                <a16:creationId xmlns:a16="http://schemas.microsoft.com/office/drawing/2014/main" id="{975E5621-D855-3D10-7275-7AC874139564}"/>
              </a:ext>
            </a:extLst>
          </p:cNvPr>
          <p:cNvSpPr/>
          <p:nvPr/>
        </p:nvSpPr>
        <p:spPr>
          <a:xfrm>
            <a:off x="2001053" y="2771886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Audiowide"/>
                <a:ea typeface="Audiowide"/>
                <a:cs typeface="Audiowide"/>
                <a:sym typeface="Audiowide"/>
              </a:rPr>
              <a:t>02</a:t>
            </a:r>
            <a:endParaRPr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2" name="Google Shape;1332;p54">
            <a:extLst>
              <a:ext uri="{FF2B5EF4-FFF2-40B4-BE49-F238E27FC236}">
                <a16:creationId xmlns:a16="http://schemas.microsoft.com/office/drawing/2014/main" id="{B031981A-9C37-C3D8-A68D-3EE76247AF78}"/>
              </a:ext>
            </a:extLst>
          </p:cNvPr>
          <p:cNvCxnSpPr>
            <a:cxnSpLocks/>
          </p:cNvCxnSpPr>
          <p:nvPr/>
        </p:nvCxnSpPr>
        <p:spPr>
          <a:xfrm flipV="1">
            <a:off x="2381453" y="3544218"/>
            <a:ext cx="0" cy="108195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" name="Google Shape;1333;p54">
            <a:extLst>
              <a:ext uri="{FF2B5EF4-FFF2-40B4-BE49-F238E27FC236}">
                <a16:creationId xmlns:a16="http://schemas.microsoft.com/office/drawing/2014/main" id="{E3B6FBC6-F21C-2AB6-BFE7-F46E24B1C45A}"/>
              </a:ext>
            </a:extLst>
          </p:cNvPr>
          <p:cNvSpPr/>
          <p:nvPr/>
        </p:nvSpPr>
        <p:spPr>
          <a:xfrm>
            <a:off x="3404055" y="4651923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Audiowide"/>
                <a:ea typeface="Audiowide"/>
                <a:cs typeface="Audiowide"/>
                <a:sym typeface="Audiowide"/>
              </a:rPr>
              <a:t>03</a:t>
            </a:r>
            <a:endParaRPr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4" name="Google Shape;1334;p54">
            <a:extLst>
              <a:ext uri="{FF2B5EF4-FFF2-40B4-BE49-F238E27FC236}">
                <a16:creationId xmlns:a16="http://schemas.microsoft.com/office/drawing/2014/main" id="{80F107A0-8389-F82A-6562-D47CB6AB7245}"/>
              </a:ext>
            </a:extLst>
          </p:cNvPr>
          <p:cNvCxnSpPr>
            <a:cxnSpLocks/>
          </p:cNvCxnSpPr>
          <p:nvPr/>
        </p:nvCxnSpPr>
        <p:spPr>
          <a:xfrm flipV="1">
            <a:off x="3773953" y="3505688"/>
            <a:ext cx="0" cy="112048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1335;p54">
            <a:extLst>
              <a:ext uri="{FF2B5EF4-FFF2-40B4-BE49-F238E27FC236}">
                <a16:creationId xmlns:a16="http://schemas.microsoft.com/office/drawing/2014/main" id="{EC929AFB-2FE6-4E10-DD6C-F3F81D8024D3}"/>
              </a:ext>
            </a:extLst>
          </p:cNvPr>
          <p:cNvSpPr/>
          <p:nvPr/>
        </p:nvSpPr>
        <p:spPr>
          <a:xfrm>
            <a:off x="4988109" y="2767822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Audiowide"/>
                <a:ea typeface="Audiowide"/>
                <a:cs typeface="Audiowide"/>
                <a:sym typeface="Audiowide"/>
              </a:rPr>
              <a:t>04</a:t>
            </a:r>
            <a:endParaRPr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47" name="Google Shape;1336;p54">
            <a:extLst>
              <a:ext uri="{FF2B5EF4-FFF2-40B4-BE49-F238E27FC236}">
                <a16:creationId xmlns:a16="http://schemas.microsoft.com/office/drawing/2014/main" id="{8743BD21-3301-BAA7-8FF2-639756D07AA2}"/>
              </a:ext>
            </a:extLst>
          </p:cNvPr>
          <p:cNvCxnSpPr>
            <a:cxnSpLocks/>
          </p:cNvCxnSpPr>
          <p:nvPr/>
        </p:nvCxnSpPr>
        <p:spPr>
          <a:xfrm flipV="1">
            <a:off x="5368509" y="3544218"/>
            <a:ext cx="0" cy="103730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1337;p54">
            <a:extLst>
              <a:ext uri="{FF2B5EF4-FFF2-40B4-BE49-F238E27FC236}">
                <a16:creationId xmlns:a16="http://schemas.microsoft.com/office/drawing/2014/main" id="{6248F7F1-451D-CF60-C985-502C5351B2E9}"/>
              </a:ext>
            </a:extLst>
          </p:cNvPr>
          <p:cNvSpPr/>
          <p:nvPr/>
        </p:nvSpPr>
        <p:spPr>
          <a:xfrm>
            <a:off x="6601765" y="4626175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Audiowide"/>
                <a:ea typeface="Audiowide"/>
                <a:cs typeface="Audiowide"/>
                <a:sym typeface="Audiowide"/>
              </a:rPr>
              <a:t>05</a:t>
            </a:r>
            <a:endParaRPr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50" name="Google Shape;1338;p54">
            <a:extLst>
              <a:ext uri="{FF2B5EF4-FFF2-40B4-BE49-F238E27FC236}">
                <a16:creationId xmlns:a16="http://schemas.microsoft.com/office/drawing/2014/main" id="{8366AFF5-83C8-B921-81FB-3EA2DA2DF289}"/>
              </a:ext>
            </a:extLst>
          </p:cNvPr>
          <p:cNvCxnSpPr>
            <a:cxnSpLocks/>
          </p:cNvCxnSpPr>
          <p:nvPr/>
        </p:nvCxnSpPr>
        <p:spPr>
          <a:xfrm flipV="1">
            <a:off x="6978130" y="3523052"/>
            <a:ext cx="0" cy="1058473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1333;p54">
            <a:extLst>
              <a:ext uri="{FF2B5EF4-FFF2-40B4-BE49-F238E27FC236}">
                <a16:creationId xmlns:a16="http://schemas.microsoft.com/office/drawing/2014/main" id="{B3B41D1F-EDD7-A436-01E1-8D8EAE86832C}"/>
              </a:ext>
            </a:extLst>
          </p:cNvPr>
          <p:cNvSpPr/>
          <p:nvPr/>
        </p:nvSpPr>
        <p:spPr>
          <a:xfrm>
            <a:off x="672620" y="4626175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Audiowide"/>
                <a:ea typeface="Audiowide"/>
                <a:cs typeface="Audiowide"/>
                <a:sym typeface="Audiowide"/>
              </a:rPr>
              <a:t>01</a:t>
            </a:r>
            <a:endParaRPr sz="20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53" name="Google Shape;1332;p54">
            <a:extLst>
              <a:ext uri="{FF2B5EF4-FFF2-40B4-BE49-F238E27FC236}">
                <a16:creationId xmlns:a16="http://schemas.microsoft.com/office/drawing/2014/main" id="{04E4D023-8DCA-F1EA-0516-7F0AE2854742}"/>
              </a:ext>
            </a:extLst>
          </p:cNvPr>
          <p:cNvCxnSpPr>
            <a:cxnSpLocks/>
          </p:cNvCxnSpPr>
          <p:nvPr/>
        </p:nvCxnSpPr>
        <p:spPr>
          <a:xfrm flipV="1">
            <a:off x="1053020" y="3509669"/>
            <a:ext cx="0" cy="1071856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AA3D589-857B-1BB2-B353-340A8E2DF682}"/>
              </a:ext>
            </a:extLst>
          </p:cNvPr>
          <p:cNvSpPr txBox="1"/>
          <p:nvPr/>
        </p:nvSpPr>
        <p:spPr>
          <a:xfrm>
            <a:off x="254505" y="2920428"/>
            <a:ext cx="1668129" cy="58477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Induced Disturbance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B520FED-A008-9816-361F-E67CD91A8DEE}"/>
              </a:ext>
            </a:extLst>
          </p:cNvPr>
          <p:cNvCxnSpPr/>
          <p:nvPr/>
        </p:nvCxnSpPr>
        <p:spPr>
          <a:xfrm>
            <a:off x="1053020" y="3962400"/>
            <a:ext cx="5925110" cy="0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165C775-5274-5A68-2C09-AC8A5573BB9F}"/>
              </a:ext>
            </a:extLst>
          </p:cNvPr>
          <p:cNvCxnSpPr>
            <a:cxnSpLocks/>
          </p:cNvCxnSpPr>
          <p:nvPr/>
        </p:nvCxnSpPr>
        <p:spPr>
          <a:xfrm>
            <a:off x="7809293" y="2771886"/>
            <a:ext cx="0" cy="25925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C5B7AAD-E6F0-C666-52CA-5615705BB8AA}"/>
              </a:ext>
            </a:extLst>
          </p:cNvPr>
          <p:cNvSpPr txBox="1"/>
          <p:nvPr/>
        </p:nvSpPr>
        <p:spPr>
          <a:xfrm>
            <a:off x="8008453" y="2842291"/>
            <a:ext cx="392904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Closed-loop Control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10 Degree Correction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2 DOF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Final Demonstration with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500g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4kg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10kg</a:t>
            </a:r>
          </a:p>
        </p:txBody>
      </p:sp>
      <p:pic>
        <p:nvPicPr>
          <p:cNvPr id="4" name="Graphic 3" descr="Target with solid fill">
            <a:extLst>
              <a:ext uri="{FF2B5EF4-FFF2-40B4-BE49-F238E27FC236}">
                <a16:creationId xmlns:a16="http://schemas.microsoft.com/office/drawing/2014/main" id="{E7F5D1F4-7A17-C376-46BB-79280B53D7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26181" y="236169"/>
            <a:ext cx="1661262" cy="1661262"/>
          </a:xfrm>
          <a:prstGeom prst="rect">
            <a:avLst/>
          </a:prstGeom>
          <a:effectLst>
            <a:glow rad="254000">
              <a:schemeClr val="bg1">
                <a:lumMod val="50000"/>
                <a:alpha val="30000"/>
              </a:schemeClr>
            </a:glow>
            <a:outerShdw dir="16020000" sx="117000" sy="117000" kx="-1200000" algn="bl" rotWithShape="0">
              <a:schemeClr val="bg1">
                <a:alpha val="19000"/>
              </a:schemeClr>
            </a:outerShdw>
          </a:effectLst>
          <a:scene3d>
            <a:camera prst="isometricOffAxis2Left"/>
            <a:lightRig rig="threePt" dir="t"/>
          </a:scene3d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89BB2FF-4F78-5032-3BBE-F2427D902E9F}"/>
              </a:ext>
            </a:extLst>
          </p:cNvPr>
          <p:cNvGrpSpPr/>
          <p:nvPr/>
        </p:nvGrpSpPr>
        <p:grpSpPr>
          <a:xfrm>
            <a:off x="11366775" y="2156368"/>
            <a:ext cx="488526" cy="451148"/>
            <a:chOff x="11168281" y="1920021"/>
            <a:chExt cx="488526" cy="451148"/>
          </a:xfrm>
          <a:effectLst/>
        </p:grpSpPr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3C5B57D9-DAFC-31D4-658C-9D1BAE068B77}"/>
                </a:ext>
              </a:extLst>
            </p:cNvPr>
            <p:cNvSpPr/>
            <p:nvPr/>
          </p:nvSpPr>
          <p:spPr>
            <a:xfrm rot="14838680">
              <a:off x="11439921" y="2154284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Arrow: Chevron 34">
              <a:extLst>
                <a:ext uri="{FF2B5EF4-FFF2-40B4-BE49-F238E27FC236}">
                  <a16:creationId xmlns:a16="http://schemas.microsoft.com/office/drawing/2014/main" id="{3FD405E9-C718-1FDF-CE81-0F30DFAF1DA8}"/>
                </a:ext>
              </a:extLst>
            </p:cNvPr>
            <p:cNvSpPr/>
            <p:nvPr/>
          </p:nvSpPr>
          <p:spPr>
            <a:xfrm rot="14838680">
              <a:off x="11381864" y="2043129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Arrow: Chevron 37">
              <a:extLst>
                <a:ext uri="{FF2B5EF4-FFF2-40B4-BE49-F238E27FC236}">
                  <a16:creationId xmlns:a16="http://schemas.microsoft.com/office/drawing/2014/main" id="{6AAA7A97-D118-89E5-0BE0-93783D6E402A}"/>
                </a:ext>
              </a:extLst>
            </p:cNvPr>
            <p:cNvSpPr/>
            <p:nvPr/>
          </p:nvSpPr>
          <p:spPr>
            <a:xfrm rot="14838680">
              <a:off x="11323808" y="1931975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Arrow: Chevron 54">
              <a:extLst>
                <a:ext uri="{FF2B5EF4-FFF2-40B4-BE49-F238E27FC236}">
                  <a16:creationId xmlns:a16="http://schemas.microsoft.com/office/drawing/2014/main" id="{8541A6A8-AEDB-7A3F-81F1-E782511CB91A}"/>
                </a:ext>
              </a:extLst>
            </p:cNvPr>
            <p:cNvSpPr/>
            <p:nvPr/>
          </p:nvSpPr>
          <p:spPr>
            <a:xfrm rot="14838680">
              <a:off x="11265751" y="1822551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4282813-990A-6A6F-75F2-C459CFB43331}"/>
              </a:ext>
            </a:extLst>
          </p:cNvPr>
          <p:cNvGrpSpPr/>
          <p:nvPr/>
        </p:nvGrpSpPr>
        <p:grpSpPr>
          <a:xfrm rot="7437070">
            <a:off x="9204965" y="465599"/>
            <a:ext cx="488526" cy="451148"/>
            <a:chOff x="11168281" y="1920021"/>
            <a:chExt cx="488526" cy="451148"/>
          </a:xfrm>
          <a:effectLst/>
        </p:grpSpPr>
        <p:sp>
          <p:nvSpPr>
            <p:cNvPr id="57" name="Arrow: Chevron 56">
              <a:extLst>
                <a:ext uri="{FF2B5EF4-FFF2-40B4-BE49-F238E27FC236}">
                  <a16:creationId xmlns:a16="http://schemas.microsoft.com/office/drawing/2014/main" id="{3900E164-9E3F-2E32-E1C7-B290CBD09DE8}"/>
                </a:ext>
              </a:extLst>
            </p:cNvPr>
            <p:cNvSpPr/>
            <p:nvPr/>
          </p:nvSpPr>
          <p:spPr>
            <a:xfrm rot="14838680">
              <a:off x="11439921" y="2154284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Arrow: Chevron 57">
              <a:extLst>
                <a:ext uri="{FF2B5EF4-FFF2-40B4-BE49-F238E27FC236}">
                  <a16:creationId xmlns:a16="http://schemas.microsoft.com/office/drawing/2014/main" id="{B7977D17-B744-DD3F-51CB-2240DE0FD022}"/>
                </a:ext>
              </a:extLst>
            </p:cNvPr>
            <p:cNvSpPr/>
            <p:nvPr/>
          </p:nvSpPr>
          <p:spPr>
            <a:xfrm rot="14838680">
              <a:off x="11381864" y="2043129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Arrow: Chevron 59">
              <a:extLst>
                <a:ext uri="{FF2B5EF4-FFF2-40B4-BE49-F238E27FC236}">
                  <a16:creationId xmlns:a16="http://schemas.microsoft.com/office/drawing/2014/main" id="{CF79235D-9DD4-7E4D-F286-DE23FC3D4EBE}"/>
                </a:ext>
              </a:extLst>
            </p:cNvPr>
            <p:cNvSpPr/>
            <p:nvPr/>
          </p:nvSpPr>
          <p:spPr>
            <a:xfrm rot="14838680">
              <a:off x="11323808" y="1931975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Arrow: Chevron 60">
              <a:extLst>
                <a:ext uri="{FF2B5EF4-FFF2-40B4-BE49-F238E27FC236}">
                  <a16:creationId xmlns:a16="http://schemas.microsoft.com/office/drawing/2014/main" id="{EF8159FC-E701-C2E0-3689-0E5530674814}"/>
                </a:ext>
              </a:extLst>
            </p:cNvPr>
            <p:cNvSpPr/>
            <p:nvPr/>
          </p:nvSpPr>
          <p:spPr>
            <a:xfrm rot="14838680">
              <a:off x="11265751" y="1822551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33AE5B-FC9B-54AF-AB51-8152D678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8</a:t>
            </a:fld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A0B5B0-F350-6DB8-30EF-D2148B4CD5F6}"/>
              </a:ext>
            </a:extLst>
          </p:cNvPr>
          <p:cNvSpPr txBox="1"/>
          <p:nvPr/>
        </p:nvSpPr>
        <p:spPr>
          <a:xfrm>
            <a:off x="1987954" y="3020916"/>
            <a:ext cx="222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Pitch Motor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FEB2F1-B069-94DB-5A94-7FBEA9481001}"/>
              </a:ext>
            </a:extLst>
          </p:cNvPr>
          <p:cNvSpPr txBox="1"/>
          <p:nvPr/>
        </p:nvSpPr>
        <p:spPr>
          <a:xfrm>
            <a:off x="8831227" y="5155555"/>
            <a:ext cx="222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Roll Motors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559D37-07DB-BD55-017D-E686F296A775}"/>
              </a:ext>
            </a:extLst>
          </p:cNvPr>
          <p:cNvSpPr txBox="1"/>
          <p:nvPr/>
        </p:nvSpPr>
        <p:spPr>
          <a:xfrm>
            <a:off x="2329653" y="4908333"/>
            <a:ext cx="10933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Arduino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7EF6D5-DAE8-1713-69DB-F563BC61CD1A}"/>
              </a:ext>
            </a:extLst>
          </p:cNvPr>
          <p:cNvSpPr txBox="1"/>
          <p:nvPr/>
        </p:nvSpPr>
        <p:spPr>
          <a:xfrm>
            <a:off x="9135554" y="3072330"/>
            <a:ext cx="2228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Sensor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7975CD7-CDCE-890E-5658-CAC53CE5D91B}"/>
              </a:ext>
            </a:extLst>
          </p:cNvPr>
          <p:cNvSpPr/>
          <p:nvPr/>
        </p:nvSpPr>
        <p:spPr>
          <a:xfrm>
            <a:off x="-301759" y="5866746"/>
            <a:ext cx="12795518" cy="1162704"/>
          </a:xfrm>
          <a:prstGeom prst="rect">
            <a:avLst/>
          </a:prstGeom>
          <a:solidFill>
            <a:schemeClr val="tx1">
              <a:alpha val="48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1DD6D7B-1B41-FA5A-77E1-7313ECD98938}"/>
              </a:ext>
            </a:extLst>
          </p:cNvPr>
          <p:cNvGrpSpPr/>
          <p:nvPr/>
        </p:nvGrpSpPr>
        <p:grpSpPr>
          <a:xfrm>
            <a:off x="4376830" y="2314212"/>
            <a:ext cx="3701834" cy="3745563"/>
            <a:chOff x="4413926" y="2364871"/>
            <a:chExt cx="3701834" cy="3745563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566BEA6-2332-1472-B132-110AF1748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4103" t="18361" r="19320" b="10080"/>
            <a:stretch/>
          </p:blipFill>
          <p:spPr>
            <a:xfrm>
              <a:off x="4413926" y="2364871"/>
              <a:ext cx="3701834" cy="3745563"/>
            </a:xfrm>
            <a:prstGeom prst="rect">
              <a:avLst/>
            </a:prstGeom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  <a:softEdge rad="127000"/>
            </a:effec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CA11637-D85A-5991-E0C2-D9E51CEFF4A8}"/>
                    </a:ext>
                  </a:extLst>
                </p14:cNvPr>
                <p14:cNvContentPartPr/>
                <p14:nvPr/>
              </p14:nvContentPartPr>
              <p14:xfrm>
                <a:off x="5372284" y="4710394"/>
                <a:ext cx="373680" cy="230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CA11637-D85A-5991-E0C2-D9E51CEFF4A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54284" y="4692394"/>
                  <a:ext cx="409320" cy="26604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4E5004E-ED5F-0CE6-F540-0D90BCE5C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9642" y="4654129"/>
              <a:ext cx="419386" cy="1867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343C94D-1DBC-672F-C07C-2D29ACF2EDEA}"/>
              </a:ext>
            </a:extLst>
          </p:cNvPr>
          <p:cNvCxnSpPr>
            <a:cxnSpLocks/>
          </p:cNvCxnSpPr>
          <p:nvPr/>
        </p:nvCxnSpPr>
        <p:spPr>
          <a:xfrm>
            <a:off x="3347213" y="3278165"/>
            <a:ext cx="1986787" cy="9088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41DE6C2-1E4A-D49D-A95A-C64F1F0D1830}"/>
              </a:ext>
            </a:extLst>
          </p:cNvPr>
          <p:cNvCxnSpPr>
            <a:cxnSpLocks/>
          </p:cNvCxnSpPr>
          <p:nvPr/>
        </p:nvCxnSpPr>
        <p:spPr>
          <a:xfrm flipV="1">
            <a:off x="3315012" y="4917350"/>
            <a:ext cx="2040411" cy="2101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0660C7F-7915-27E2-9000-DAFB8A6D71FB}"/>
              </a:ext>
            </a:extLst>
          </p:cNvPr>
          <p:cNvCxnSpPr>
            <a:cxnSpLocks/>
          </p:cNvCxnSpPr>
          <p:nvPr/>
        </p:nvCxnSpPr>
        <p:spPr>
          <a:xfrm flipH="1">
            <a:off x="6962677" y="3288879"/>
            <a:ext cx="2200477" cy="38264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CAA8B7B-BF1B-BD1D-F589-D5A0A082B881}"/>
              </a:ext>
            </a:extLst>
          </p:cNvPr>
          <p:cNvCxnSpPr>
            <a:cxnSpLocks/>
          </p:cNvCxnSpPr>
          <p:nvPr/>
        </p:nvCxnSpPr>
        <p:spPr>
          <a:xfrm flipH="1" flipV="1">
            <a:off x="6934304" y="4603471"/>
            <a:ext cx="1915973" cy="75213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9B545BAF-0988-C114-2D33-6DD64BE1B7AC}"/>
              </a:ext>
            </a:extLst>
          </p:cNvPr>
          <p:cNvSpPr/>
          <p:nvPr/>
        </p:nvSpPr>
        <p:spPr>
          <a:xfrm rot="20055376">
            <a:off x="6708060" y="3564245"/>
            <a:ext cx="358137" cy="238803"/>
          </a:xfrm>
          <a:prstGeom prst="rect">
            <a:avLst/>
          </a:prstGeom>
          <a:solidFill>
            <a:schemeClr val="accent1">
              <a:lumMod val="60000"/>
              <a:lumOff val="40000"/>
              <a:alpha val="23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F8FAFCB-4AAF-36F5-664B-5C16F854B80E}"/>
              </a:ext>
            </a:extLst>
          </p:cNvPr>
          <p:cNvSpPr txBox="1"/>
          <p:nvPr/>
        </p:nvSpPr>
        <p:spPr>
          <a:xfrm>
            <a:off x="3217399" y="6212543"/>
            <a:ext cx="575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Munana</a:t>
            </a:r>
            <a:r>
              <a:rPr lang="en-US" dirty="0">
                <a:solidFill>
                  <a:schemeClr val="bg1"/>
                </a:solidFill>
              </a:rPr>
              <a:t>, B., 2022. A Self-Stabilizing Platform</a:t>
            </a:r>
            <a:endParaRPr lang="en-US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78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75E-6 -2.22222E-6 L -0.01432 -0.0467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" y="-233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-4.44444E-6 L 0.03112 0.00764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" y="37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37" grpId="0"/>
      <p:bldP spid="37" grpId="1"/>
      <p:bldP spid="39" grpId="0"/>
      <p:bldP spid="39" grpId="1"/>
      <p:bldP spid="40" grpId="0"/>
      <p:bldP spid="40" grpId="1"/>
      <p:bldP spid="41" grpId="0" animBg="1"/>
      <p:bldP spid="41" grpId="1" animBg="1"/>
      <p:bldP spid="43" grpId="0" animBg="1"/>
      <p:bldP spid="43" grpId="1" animBg="1"/>
      <p:bldP spid="45" grpId="0" animBg="1"/>
      <p:bldP spid="45" grpId="1" animBg="1"/>
      <p:bldP spid="48" grpId="0" animBg="1"/>
      <p:bldP spid="48" grpId="1" animBg="1"/>
      <p:bldP spid="51" grpId="0" animBg="1"/>
      <p:bldP spid="51" grpId="1" animBg="1"/>
      <p:bldP spid="54" grpId="0"/>
      <p:bldP spid="54" grpId="1"/>
      <p:bldP spid="77" grpId="0"/>
      <p:bldP spid="77" grpId="1"/>
      <p:bldP spid="46" grpId="0"/>
      <p:bldP spid="49" grpId="0"/>
      <p:bldP spid="52" grpId="0"/>
      <p:bldP spid="62" grpId="0"/>
      <p:bldP spid="74" grpId="0" animBg="1"/>
      <p:bldP spid="74" grpId="1" animBg="1"/>
      <p:bldP spid="76" grpId="0"/>
      <p:bldP spid="7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DA63F1-066B-28D1-4FD9-E2211D710E02}"/>
              </a:ext>
            </a:extLst>
          </p:cNvPr>
          <p:cNvGrpSpPr/>
          <p:nvPr/>
        </p:nvGrpSpPr>
        <p:grpSpPr>
          <a:xfrm>
            <a:off x="2947641" y="905767"/>
            <a:ext cx="6296718" cy="4030804"/>
            <a:chOff x="2947641" y="459058"/>
            <a:chExt cx="6296718" cy="40308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74933B-DF67-D14D-ACC6-194EA400210B}"/>
                </a:ext>
              </a:extLst>
            </p:cNvPr>
            <p:cNvSpPr/>
            <p:nvPr/>
          </p:nvSpPr>
          <p:spPr>
            <a:xfrm>
              <a:off x="2947641" y="3566532"/>
              <a:ext cx="629671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419100" sx="102000" sy="102000" algn="ctr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Raleway Black" panose="020B0503030101060003" pitchFamily="34" charset="77"/>
                  <a:ea typeface="+mn-ea"/>
                  <a:cs typeface="+mn-cs"/>
                </a:rPr>
                <a:t>Data Acquisition</a:t>
              </a:r>
              <a:endParaRPr kumimoji="0" lang="en-LT" sz="54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endParaRPr>
            </a:p>
          </p:txBody>
        </p:sp>
        <p:pic>
          <p:nvPicPr>
            <p:cNvPr id="7" name="Graphic 6" descr="Gears with solid fill">
              <a:extLst>
                <a:ext uri="{FF2B5EF4-FFF2-40B4-BE49-F238E27FC236}">
                  <a16:creationId xmlns:a16="http://schemas.microsoft.com/office/drawing/2014/main" id="{3ABC9C15-A943-6549-9279-9BBD8A235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42263" y="459058"/>
              <a:ext cx="3107474" cy="3107474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B1B30-F16B-F75C-6ABB-834ED68AC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6434"/>
      </p:ext>
    </p:extLst>
  </p:cSld>
  <p:clrMapOvr>
    <a:masterClrMapping/>
  </p:clrMapOvr>
  <p:transition spd="slow" advTm="0"/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5000"/>
          </a:schemeClr>
        </a:solidFill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5239</TotalTime>
  <Words>555</Words>
  <Application>Microsoft Office PowerPoint</Application>
  <PresentationFormat>Widescreen</PresentationFormat>
  <Paragraphs>144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Audiowide</vt:lpstr>
      <vt:lpstr>Calibri</vt:lpstr>
      <vt:lpstr>Calibri Light</vt:lpstr>
      <vt:lpstr>Karla</vt:lpstr>
      <vt:lpstr>Montserrat</vt:lpstr>
      <vt:lpstr>Raleway</vt:lpstr>
      <vt:lpstr>Raleway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Saad Muhammad</cp:lastModifiedBy>
  <cp:revision>122</cp:revision>
  <dcterms:created xsi:type="dcterms:W3CDTF">2020-12-19T18:59:10Z</dcterms:created>
  <dcterms:modified xsi:type="dcterms:W3CDTF">2023-02-21T17:08:44Z</dcterms:modified>
</cp:coreProperties>
</file>